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61" r:id="rId1"/>
    <p:sldMasterId id="2147483676" r:id="rId2"/>
  </p:sldMasterIdLst>
  <p:notesMasterIdLst>
    <p:notesMasterId r:id="rId26"/>
  </p:notesMasterIdLst>
  <p:sldIdLst>
    <p:sldId id="256" r:id="rId3"/>
    <p:sldId id="266" r:id="rId4"/>
    <p:sldId id="316" r:id="rId5"/>
    <p:sldId id="398" r:id="rId6"/>
    <p:sldId id="392" r:id="rId7"/>
    <p:sldId id="399" r:id="rId8"/>
    <p:sldId id="402" r:id="rId9"/>
    <p:sldId id="404" r:id="rId10"/>
    <p:sldId id="403" r:id="rId11"/>
    <p:sldId id="405" r:id="rId12"/>
    <p:sldId id="406" r:id="rId13"/>
    <p:sldId id="409" r:id="rId14"/>
    <p:sldId id="401" r:id="rId15"/>
    <p:sldId id="407" r:id="rId16"/>
    <p:sldId id="408" r:id="rId17"/>
    <p:sldId id="410" r:id="rId18"/>
    <p:sldId id="411" r:id="rId19"/>
    <p:sldId id="320" r:id="rId20"/>
    <p:sldId id="412" r:id="rId21"/>
    <p:sldId id="414" r:id="rId22"/>
    <p:sldId id="415" r:id="rId23"/>
    <p:sldId id="413" r:id="rId24"/>
    <p:sldId id="397" r:id="rId25"/>
  </p:sldIdLst>
  <p:sldSz cx="12188825" cy="6858000"/>
  <p:notesSz cx="6858000" cy="9144000"/>
  <p:defaultTextStyle>
    <a:defPPr>
      <a:defRPr lang="es-E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man Moran" initials="GM" lastIdx="1" clrIdx="0">
    <p:extLst>
      <p:ext uri="{19B8F6BF-5375-455C-9EA6-DF929625EA0E}">
        <p15:presenceInfo xmlns:p15="http://schemas.microsoft.com/office/powerpoint/2012/main" userId="German Mor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0E0C"/>
    <a:srgbClr val="002F5B"/>
    <a:srgbClr val="003768"/>
    <a:srgbClr val="034983"/>
    <a:srgbClr val="00447E"/>
    <a:srgbClr val="054580"/>
    <a:srgbClr val="004885"/>
    <a:srgbClr val="004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74" autoAdjust="0"/>
    <p:restoredTop sz="83849" autoAdjust="0"/>
  </p:normalViewPr>
  <p:slideViewPr>
    <p:cSldViewPr snapToGrid="0" snapToObjects="1" showGuides="1">
      <p:cViewPr varScale="1">
        <p:scale>
          <a:sx n="73" d="100"/>
          <a:sy n="73" d="100"/>
        </p:scale>
        <p:origin x="720" y="7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82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Alejandro Vargas Gutierrez" userId="6bf59be9e1ab1f17" providerId="LiveId" clId="{4E4CB54B-8153-4021-B9CE-41B28D237719}"/>
    <pc:docChg chg="undo redo custSel addSld delSld modSld sldOrd">
      <pc:chgData name="Jose Alejandro Vargas Gutierrez" userId="6bf59be9e1ab1f17" providerId="LiveId" clId="{4E4CB54B-8153-4021-B9CE-41B28D237719}" dt="2019-02-28T20:27:00.794" v="7037" actId="478"/>
      <pc:docMkLst>
        <pc:docMk/>
      </pc:docMkLst>
      <pc:sldChg chg="addSp delSp modSp">
        <pc:chgData name="Jose Alejandro Vargas Gutierrez" userId="6bf59be9e1ab1f17" providerId="LiveId" clId="{4E4CB54B-8153-4021-B9CE-41B28D237719}" dt="2019-02-28T20:27:00.794" v="7037" actId="478"/>
        <pc:sldMkLst>
          <pc:docMk/>
          <pc:sldMk cId="0" sldId="256"/>
        </pc:sldMkLst>
        <pc:spChg chg="mod">
          <ac:chgData name="Jose Alejandro Vargas Gutierrez" userId="6bf59be9e1ab1f17" providerId="LiveId" clId="{4E4CB54B-8153-4021-B9CE-41B28D237719}" dt="2019-02-28T20:26:34.236" v="7036" actId="1076"/>
          <ac:spMkLst>
            <pc:docMk/>
            <pc:sldMk cId="0" sldId="256"/>
            <ac:spMk id="3" creationId="{00000000-0000-0000-0000-000000000000}"/>
          </ac:spMkLst>
        </pc:spChg>
        <pc:spChg chg="add del mod">
          <ac:chgData name="Jose Alejandro Vargas Gutierrez" userId="6bf59be9e1ab1f17" providerId="LiveId" clId="{4E4CB54B-8153-4021-B9CE-41B28D237719}" dt="2019-02-28T20:26:34.236" v="7036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Jose Alejandro Vargas Gutierrez" userId="6bf59be9e1ab1f17" providerId="LiveId" clId="{4E4CB54B-8153-4021-B9CE-41B28D237719}" dt="2019-02-28T20:26:34.236" v="7036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Jose Alejandro Vargas Gutierrez" userId="6bf59be9e1ab1f17" providerId="LiveId" clId="{4E4CB54B-8153-4021-B9CE-41B28D237719}" dt="2019-02-28T20:26:34.236" v="7036" actId="1076"/>
          <ac:spMkLst>
            <pc:docMk/>
            <pc:sldMk cId="0" sldId="256"/>
            <ac:spMk id="7" creationId="{00000000-0000-0000-0000-000000000000}"/>
          </ac:spMkLst>
        </pc:spChg>
        <pc:grpChg chg="add del">
          <ac:chgData name="Jose Alejandro Vargas Gutierrez" userId="6bf59be9e1ab1f17" providerId="LiveId" clId="{4E4CB54B-8153-4021-B9CE-41B28D237719}" dt="2019-02-28T20:27:00.794" v="7037" actId="478"/>
          <ac:grpSpMkLst>
            <pc:docMk/>
            <pc:sldMk cId="0" sldId="256"/>
            <ac:grpSpMk id="6" creationId="{00000000-0000-0000-0000-000000000000}"/>
          </ac:grpSpMkLst>
        </pc:grpChg>
      </pc:sldChg>
      <pc:sldChg chg="addSp delSp modSp add">
        <pc:chgData name="Jose Alejandro Vargas Gutierrez" userId="6bf59be9e1ab1f17" providerId="LiveId" clId="{4E4CB54B-8153-4021-B9CE-41B28D237719}" dt="2019-02-27T15:25:08.394" v="5613" actId="20577"/>
        <pc:sldMkLst>
          <pc:docMk/>
          <pc:sldMk cId="4288599965" sldId="292"/>
        </pc:sldMkLst>
        <pc:spChg chg="mod">
          <ac:chgData name="Jose Alejandro Vargas Gutierrez" userId="6bf59be9e1ab1f17" providerId="LiveId" clId="{4E4CB54B-8153-4021-B9CE-41B28D237719}" dt="2019-02-27T15:12:00.551" v="5390" actId="20577"/>
          <ac:spMkLst>
            <pc:docMk/>
            <pc:sldMk cId="4288599965" sldId="292"/>
            <ac:spMk id="2" creationId="{32D3FC33-BFBE-4F0A-BEC6-4110B8A77B95}"/>
          </ac:spMkLst>
        </pc:spChg>
        <pc:spChg chg="del">
          <ac:chgData name="Jose Alejandro Vargas Gutierrez" userId="6bf59be9e1ab1f17" providerId="LiveId" clId="{4E4CB54B-8153-4021-B9CE-41B28D237719}" dt="2019-02-27T15:12:03.977" v="5391" actId="478"/>
          <ac:spMkLst>
            <pc:docMk/>
            <pc:sldMk cId="4288599965" sldId="292"/>
            <ac:spMk id="3" creationId="{5CB81225-6477-4BB6-AD42-DE7AE8E6E39F}"/>
          </ac:spMkLst>
        </pc:spChg>
        <pc:spChg chg="del">
          <ac:chgData name="Jose Alejandro Vargas Gutierrez" userId="6bf59be9e1ab1f17" providerId="LiveId" clId="{4E4CB54B-8153-4021-B9CE-41B28D237719}" dt="2019-02-27T15:11:55.878" v="5367" actId="478"/>
          <ac:spMkLst>
            <pc:docMk/>
            <pc:sldMk cId="4288599965" sldId="292"/>
            <ac:spMk id="4" creationId="{FE186555-C703-478F-9B06-3EA44489C8C8}"/>
          </ac:spMkLst>
        </pc:spChg>
        <pc:spChg chg="add mod">
          <ac:chgData name="Jose Alejandro Vargas Gutierrez" userId="6bf59be9e1ab1f17" providerId="LiveId" clId="{4E4CB54B-8153-4021-B9CE-41B28D237719}" dt="2019-02-27T15:25:08.394" v="5613" actId="20577"/>
          <ac:spMkLst>
            <pc:docMk/>
            <pc:sldMk cId="4288599965" sldId="292"/>
            <ac:spMk id="8" creationId="{16644D62-44A3-4A0C-B5AE-80B60B7E949E}"/>
          </ac:spMkLst>
        </pc:spChg>
        <pc:graphicFrameChg chg="add del mod modGraphic">
          <ac:chgData name="Jose Alejandro Vargas Gutierrez" userId="6bf59be9e1ab1f17" providerId="LiveId" clId="{4E4CB54B-8153-4021-B9CE-41B28D237719}" dt="2019-02-27T15:12:39.420" v="5400"/>
          <ac:graphicFrameMkLst>
            <pc:docMk/>
            <pc:sldMk cId="4288599965" sldId="292"/>
            <ac:graphicFrameMk id="6" creationId="{B5BF1417-B94F-44F1-95B3-6A8BFF013B27}"/>
          </ac:graphicFrameMkLst>
        </pc:graphicFrameChg>
        <pc:graphicFrameChg chg="add mod modGraphic">
          <ac:chgData name="Jose Alejandro Vargas Gutierrez" userId="6bf59be9e1ab1f17" providerId="LiveId" clId="{4E4CB54B-8153-4021-B9CE-41B28D237719}" dt="2019-02-27T15:17:30.820" v="5462" actId="1037"/>
          <ac:graphicFrameMkLst>
            <pc:docMk/>
            <pc:sldMk cId="4288599965" sldId="292"/>
            <ac:graphicFrameMk id="7" creationId="{CB0D6979-2A33-4409-9A54-FB9D95B0B3C3}"/>
          </ac:graphicFrameMkLst>
        </pc:graphicFrameChg>
        <pc:picChg chg="add del">
          <ac:chgData name="Jose Alejandro Vargas Gutierrez" userId="6bf59be9e1ab1f17" providerId="LiveId" clId="{4E4CB54B-8153-4021-B9CE-41B28D237719}" dt="2019-02-27T15:12:07.461" v="5393"/>
          <ac:picMkLst>
            <pc:docMk/>
            <pc:sldMk cId="4288599965" sldId="292"/>
            <ac:picMk id="5" creationId="{3D1E2686-B573-4DA7-BC63-E6417B91D187}"/>
          </ac:picMkLst>
        </pc:picChg>
      </pc:sldChg>
      <pc:sldChg chg="addSp delSp modSp add">
        <pc:chgData name="Jose Alejandro Vargas Gutierrez" userId="6bf59be9e1ab1f17" providerId="LiveId" clId="{4E4CB54B-8153-4021-B9CE-41B28D237719}" dt="2019-02-27T15:41:44.535" v="5919" actId="20577"/>
        <pc:sldMkLst>
          <pc:docMk/>
          <pc:sldMk cId="1143388891" sldId="295"/>
        </pc:sldMkLst>
        <pc:spChg chg="mod">
          <ac:chgData name="Jose Alejandro Vargas Gutierrez" userId="6bf59be9e1ab1f17" providerId="LiveId" clId="{4E4CB54B-8153-4021-B9CE-41B28D237719}" dt="2019-02-27T15:41:44.535" v="5919" actId="20577"/>
          <ac:spMkLst>
            <pc:docMk/>
            <pc:sldMk cId="1143388891" sldId="295"/>
            <ac:spMk id="2" creationId="{39119E07-A9A1-4FAE-8B18-429CE703184F}"/>
          </ac:spMkLst>
        </pc:spChg>
        <pc:spChg chg="del">
          <ac:chgData name="Jose Alejandro Vargas Gutierrez" userId="6bf59be9e1ab1f17" providerId="LiveId" clId="{4E4CB54B-8153-4021-B9CE-41B28D237719}" dt="2019-02-27T15:26:28.277" v="5687"/>
          <ac:spMkLst>
            <pc:docMk/>
            <pc:sldMk cId="1143388891" sldId="295"/>
            <ac:spMk id="3" creationId="{C960A051-8873-4BF1-8DCB-13883E59A1C3}"/>
          </ac:spMkLst>
        </pc:spChg>
        <pc:spChg chg="del">
          <ac:chgData name="Jose Alejandro Vargas Gutierrez" userId="6bf59be9e1ab1f17" providerId="LiveId" clId="{4E4CB54B-8153-4021-B9CE-41B28D237719}" dt="2019-02-27T15:24:17.120" v="5531" actId="478"/>
          <ac:spMkLst>
            <pc:docMk/>
            <pc:sldMk cId="1143388891" sldId="295"/>
            <ac:spMk id="4" creationId="{BD1BF439-C887-4640-B82E-4B016CC04778}"/>
          </ac:spMkLst>
        </pc:spChg>
        <pc:spChg chg="add mod">
          <ac:chgData name="Jose Alejandro Vargas Gutierrez" userId="6bf59be9e1ab1f17" providerId="LiveId" clId="{4E4CB54B-8153-4021-B9CE-41B28D237719}" dt="2019-02-27T15:27:22.043" v="5697"/>
          <ac:spMkLst>
            <pc:docMk/>
            <pc:sldMk cId="1143388891" sldId="295"/>
            <ac:spMk id="7" creationId="{0A423F76-746B-4A2F-A86B-9A0A3ADA28C7}"/>
          </ac:spMkLst>
        </pc:spChg>
        <pc:spChg chg="add mod">
          <ac:chgData name="Jose Alejandro Vargas Gutierrez" userId="6bf59be9e1ab1f17" providerId="LiveId" clId="{4E4CB54B-8153-4021-B9CE-41B28D237719}" dt="2019-02-27T15:27:36.186" v="5702" actId="6549"/>
          <ac:spMkLst>
            <pc:docMk/>
            <pc:sldMk cId="1143388891" sldId="295"/>
            <ac:spMk id="8" creationId="{1AF668BB-A6B4-4932-B688-54A0072D80EE}"/>
          </ac:spMkLst>
        </pc:spChg>
        <pc:picChg chg="add mod">
          <ac:chgData name="Jose Alejandro Vargas Gutierrez" userId="6bf59be9e1ab1f17" providerId="LiveId" clId="{4E4CB54B-8153-4021-B9CE-41B28D237719}" dt="2019-02-27T15:26:56.111" v="5694" actId="1076"/>
          <ac:picMkLst>
            <pc:docMk/>
            <pc:sldMk cId="1143388891" sldId="295"/>
            <ac:picMk id="5" creationId="{69C2C390-5A5B-49B2-AB64-3F5B6D4605F9}"/>
          </ac:picMkLst>
        </pc:picChg>
        <pc:picChg chg="add mod">
          <ac:chgData name="Jose Alejandro Vargas Gutierrez" userId="6bf59be9e1ab1f17" providerId="LiveId" clId="{4E4CB54B-8153-4021-B9CE-41B28D237719}" dt="2019-02-27T15:26:46.686" v="5691" actId="14100"/>
          <ac:picMkLst>
            <pc:docMk/>
            <pc:sldMk cId="1143388891" sldId="295"/>
            <ac:picMk id="6" creationId="{6E38EA49-9007-4370-B9A6-1CAD1467088F}"/>
          </ac:picMkLst>
        </pc:picChg>
      </pc:sldChg>
      <pc:sldChg chg="addSp delSp modSp add">
        <pc:chgData name="Jose Alejandro Vargas Gutierrez" userId="6bf59be9e1ab1f17" providerId="LiveId" clId="{4E4CB54B-8153-4021-B9CE-41B28D237719}" dt="2019-02-27T15:41:54.166" v="5936" actId="20577"/>
        <pc:sldMkLst>
          <pc:docMk/>
          <pc:sldMk cId="1842871762" sldId="297"/>
        </pc:sldMkLst>
        <pc:spChg chg="mod">
          <ac:chgData name="Jose Alejandro Vargas Gutierrez" userId="6bf59be9e1ab1f17" providerId="LiveId" clId="{4E4CB54B-8153-4021-B9CE-41B28D237719}" dt="2019-02-27T15:41:54.166" v="5936" actId="20577"/>
          <ac:spMkLst>
            <pc:docMk/>
            <pc:sldMk cId="1842871762" sldId="297"/>
            <ac:spMk id="2" creationId="{E355EFFA-1DAD-45BF-8597-F659CD7D253B}"/>
          </ac:spMkLst>
        </pc:spChg>
        <pc:spChg chg="del">
          <ac:chgData name="Jose Alejandro Vargas Gutierrez" userId="6bf59be9e1ab1f17" providerId="LiveId" clId="{4E4CB54B-8153-4021-B9CE-41B28D237719}" dt="2019-02-27T15:30:04.616" v="5736" actId="478"/>
          <ac:spMkLst>
            <pc:docMk/>
            <pc:sldMk cId="1842871762" sldId="297"/>
            <ac:spMk id="3" creationId="{DF017210-AD02-43B3-8F2A-432B066785DE}"/>
          </ac:spMkLst>
        </pc:spChg>
        <pc:spChg chg="del">
          <ac:chgData name="Jose Alejandro Vargas Gutierrez" userId="6bf59be9e1ab1f17" providerId="LiveId" clId="{4E4CB54B-8153-4021-B9CE-41B28D237719}" dt="2019-02-27T15:29:50.960" v="5734" actId="478"/>
          <ac:spMkLst>
            <pc:docMk/>
            <pc:sldMk cId="1842871762" sldId="297"/>
            <ac:spMk id="4" creationId="{183872C5-38B3-493C-B030-F956B98441DF}"/>
          </ac:spMkLst>
        </pc:spChg>
        <pc:spChg chg="add mod">
          <ac:chgData name="Jose Alejandro Vargas Gutierrez" userId="6bf59be9e1ab1f17" providerId="LiveId" clId="{4E4CB54B-8153-4021-B9CE-41B28D237719}" dt="2019-02-27T15:30:53.556" v="5751" actId="20577"/>
          <ac:spMkLst>
            <pc:docMk/>
            <pc:sldMk cId="1842871762" sldId="297"/>
            <ac:spMk id="7" creationId="{AE54F94C-277A-4A50-B507-26A34D9B9CCD}"/>
          </ac:spMkLst>
        </pc:spChg>
        <pc:spChg chg="add mod">
          <ac:chgData name="Jose Alejandro Vargas Gutierrez" userId="6bf59be9e1ab1f17" providerId="LiveId" clId="{4E4CB54B-8153-4021-B9CE-41B28D237719}" dt="2019-02-27T15:31:10.632" v="5760" actId="20577"/>
          <ac:spMkLst>
            <pc:docMk/>
            <pc:sldMk cId="1842871762" sldId="297"/>
            <ac:spMk id="8" creationId="{AE294C9A-255F-4A5B-B7E7-C4CC6BE4F809}"/>
          </ac:spMkLst>
        </pc:spChg>
        <pc:picChg chg="add mod">
          <ac:chgData name="Jose Alejandro Vargas Gutierrez" userId="6bf59be9e1ab1f17" providerId="LiveId" clId="{4E4CB54B-8153-4021-B9CE-41B28D237719}" dt="2019-02-27T15:30:41.104" v="5747" actId="1076"/>
          <ac:picMkLst>
            <pc:docMk/>
            <pc:sldMk cId="1842871762" sldId="297"/>
            <ac:picMk id="5" creationId="{06A444CC-1EA4-402A-96AF-5A71299BDB2F}"/>
          </ac:picMkLst>
        </pc:picChg>
        <pc:picChg chg="add mod">
          <ac:chgData name="Jose Alejandro Vargas Gutierrez" userId="6bf59be9e1ab1f17" providerId="LiveId" clId="{4E4CB54B-8153-4021-B9CE-41B28D237719}" dt="2019-02-27T15:30:37.404" v="5746" actId="1076"/>
          <ac:picMkLst>
            <pc:docMk/>
            <pc:sldMk cId="1842871762" sldId="297"/>
            <ac:picMk id="6" creationId="{BF44857B-4B8B-4ED5-8DB0-82CA7701DFD6}"/>
          </ac:picMkLst>
        </pc:picChg>
      </pc:sldChg>
      <pc:sldChg chg="addSp delSp modSp add">
        <pc:chgData name="Jose Alejandro Vargas Gutierrez" userId="6bf59be9e1ab1f17" providerId="LiveId" clId="{4E4CB54B-8153-4021-B9CE-41B28D237719}" dt="2019-02-27T15:42:02.376" v="5953" actId="20577"/>
        <pc:sldMkLst>
          <pc:docMk/>
          <pc:sldMk cId="3372614760" sldId="299"/>
        </pc:sldMkLst>
        <pc:spChg chg="mod">
          <ac:chgData name="Jose Alejandro Vargas Gutierrez" userId="6bf59be9e1ab1f17" providerId="LiveId" clId="{4E4CB54B-8153-4021-B9CE-41B28D237719}" dt="2019-02-27T15:42:02.376" v="5953" actId="20577"/>
          <ac:spMkLst>
            <pc:docMk/>
            <pc:sldMk cId="3372614760" sldId="299"/>
            <ac:spMk id="2" creationId="{9B897DD3-2EE3-4811-A21D-F08F23F4133C}"/>
          </ac:spMkLst>
        </pc:spChg>
        <pc:spChg chg="del">
          <ac:chgData name="Jose Alejandro Vargas Gutierrez" userId="6bf59be9e1ab1f17" providerId="LiveId" clId="{4E4CB54B-8153-4021-B9CE-41B28D237719}" dt="2019-02-27T15:35:30.908" v="5842" actId="478"/>
          <ac:spMkLst>
            <pc:docMk/>
            <pc:sldMk cId="3372614760" sldId="299"/>
            <ac:spMk id="3" creationId="{BEAD833E-C34C-46AC-A1CA-A9BCC43563B5}"/>
          </ac:spMkLst>
        </pc:spChg>
        <pc:spChg chg="del">
          <ac:chgData name="Jose Alejandro Vargas Gutierrez" userId="6bf59be9e1ab1f17" providerId="LiveId" clId="{4E4CB54B-8153-4021-B9CE-41B28D237719}" dt="2019-02-27T15:34:57.588" v="5789" actId="478"/>
          <ac:spMkLst>
            <pc:docMk/>
            <pc:sldMk cId="3372614760" sldId="299"/>
            <ac:spMk id="4" creationId="{0E16CE53-6701-4F78-9513-A888BFC6B457}"/>
          </ac:spMkLst>
        </pc:spChg>
        <pc:spChg chg="add mod">
          <ac:chgData name="Jose Alejandro Vargas Gutierrez" userId="6bf59be9e1ab1f17" providerId="LiveId" clId="{4E4CB54B-8153-4021-B9CE-41B28D237719}" dt="2019-02-27T15:36:21.428" v="5853" actId="1076"/>
          <ac:spMkLst>
            <pc:docMk/>
            <pc:sldMk cId="3372614760" sldId="299"/>
            <ac:spMk id="7" creationId="{0D9F506A-A8A2-4803-938A-7EA6C56D5F6F}"/>
          </ac:spMkLst>
        </pc:spChg>
        <pc:spChg chg="add mod">
          <ac:chgData name="Jose Alejandro Vargas Gutierrez" userId="6bf59be9e1ab1f17" providerId="LiveId" clId="{4E4CB54B-8153-4021-B9CE-41B28D237719}" dt="2019-02-27T15:36:39.424" v="5858" actId="6549"/>
          <ac:spMkLst>
            <pc:docMk/>
            <pc:sldMk cId="3372614760" sldId="299"/>
            <ac:spMk id="8" creationId="{68926E4E-AAB0-4A15-A486-CFC9107DCC7B}"/>
          </ac:spMkLst>
        </pc:spChg>
        <pc:picChg chg="add mod">
          <ac:chgData name="Jose Alejandro Vargas Gutierrez" userId="6bf59be9e1ab1f17" providerId="LiveId" clId="{4E4CB54B-8153-4021-B9CE-41B28D237719}" dt="2019-02-27T15:35:36.006" v="5844" actId="1076"/>
          <ac:picMkLst>
            <pc:docMk/>
            <pc:sldMk cId="3372614760" sldId="299"/>
            <ac:picMk id="5" creationId="{27CF48DB-64D5-45D2-80DC-92307D8BC8BE}"/>
          </ac:picMkLst>
        </pc:picChg>
        <pc:picChg chg="add mod">
          <ac:chgData name="Jose Alejandro Vargas Gutierrez" userId="6bf59be9e1ab1f17" providerId="LiveId" clId="{4E4CB54B-8153-4021-B9CE-41B28D237719}" dt="2019-02-27T15:35:53.214" v="5849" actId="1076"/>
          <ac:picMkLst>
            <pc:docMk/>
            <pc:sldMk cId="3372614760" sldId="299"/>
            <ac:picMk id="6" creationId="{B783594E-0617-4A80-B2F2-84DC9E6D30A7}"/>
          </ac:picMkLst>
        </pc:picChg>
      </pc:sldChg>
      <pc:sldChg chg="addSp delSp modSp add">
        <pc:chgData name="Jose Alejandro Vargas Gutierrez" userId="6bf59be9e1ab1f17" providerId="LiveId" clId="{4E4CB54B-8153-4021-B9CE-41B28D237719}" dt="2019-02-27T15:42:09.341" v="5970" actId="20577"/>
        <pc:sldMkLst>
          <pc:docMk/>
          <pc:sldMk cId="685786784" sldId="301"/>
        </pc:sldMkLst>
        <pc:spChg chg="mod">
          <ac:chgData name="Jose Alejandro Vargas Gutierrez" userId="6bf59be9e1ab1f17" providerId="LiveId" clId="{4E4CB54B-8153-4021-B9CE-41B28D237719}" dt="2019-02-27T15:42:09.341" v="5970" actId="20577"/>
          <ac:spMkLst>
            <pc:docMk/>
            <pc:sldMk cId="685786784" sldId="301"/>
            <ac:spMk id="2" creationId="{6F5F9E61-0804-4A9B-A00F-81CD99265054}"/>
          </ac:spMkLst>
        </pc:spChg>
        <pc:spChg chg="del">
          <ac:chgData name="Jose Alejandro Vargas Gutierrez" userId="6bf59be9e1ab1f17" providerId="LiveId" clId="{4E4CB54B-8153-4021-B9CE-41B28D237719}" dt="2019-02-27T15:38:28.739" v="5871" actId="478"/>
          <ac:spMkLst>
            <pc:docMk/>
            <pc:sldMk cId="685786784" sldId="301"/>
            <ac:spMk id="3" creationId="{04528CB7-8772-46D7-AB50-C3EBFDA800B0}"/>
          </ac:spMkLst>
        </pc:spChg>
        <pc:spChg chg="del">
          <ac:chgData name="Jose Alejandro Vargas Gutierrez" userId="6bf59be9e1ab1f17" providerId="LiveId" clId="{4E4CB54B-8153-4021-B9CE-41B28D237719}" dt="2019-02-27T15:38:04.559" v="5869" actId="478"/>
          <ac:spMkLst>
            <pc:docMk/>
            <pc:sldMk cId="685786784" sldId="301"/>
            <ac:spMk id="4" creationId="{316ED487-5F1E-497F-BDC0-BC3E98E60338}"/>
          </ac:spMkLst>
        </pc:spChg>
        <pc:spChg chg="add mod">
          <ac:chgData name="Jose Alejandro Vargas Gutierrez" userId="6bf59be9e1ab1f17" providerId="LiveId" clId="{4E4CB54B-8153-4021-B9CE-41B28D237719}" dt="2019-02-27T15:39:36.039" v="5890" actId="1076"/>
          <ac:spMkLst>
            <pc:docMk/>
            <pc:sldMk cId="685786784" sldId="301"/>
            <ac:spMk id="7" creationId="{87579FD9-D68A-4825-B10F-0C996BC404D0}"/>
          </ac:spMkLst>
        </pc:spChg>
        <pc:spChg chg="add mod">
          <ac:chgData name="Jose Alejandro Vargas Gutierrez" userId="6bf59be9e1ab1f17" providerId="LiveId" clId="{4E4CB54B-8153-4021-B9CE-41B28D237719}" dt="2019-02-27T15:39:30.306" v="5889" actId="20577"/>
          <ac:spMkLst>
            <pc:docMk/>
            <pc:sldMk cId="685786784" sldId="301"/>
            <ac:spMk id="8" creationId="{DCF538BF-4802-4FD6-B929-B4C09B27B10F}"/>
          </ac:spMkLst>
        </pc:spChg>
        <pc:picChg chg="add mod">
          <ac:chgData name="Jose Alejandro Vargas Gutierrez" userId="6bf59be9e1ab1f17" providerId="LiveId" clId="{4E4CB54B-8153-4021-B9CE-41B28D237719}" dt="2019-02-27T15:38:50.334" v="5873" actId="1076"/>
          <ac:picMkLst>
            <pc:docMk/>
            <pc:sldMk cId="685786784" sldId="301"/>
            <ac:picMk id="5" creationId="{A317CF7E-07F7-4462-AF8C-70A9ACB5248B}"/>
          </ac:picMkLst>
        </pc:picChg>
        <pc:picChg chg="add mod">
          <ac:chgData name="Jose Alejandro Vargas Gutierrez" userId="6bf59be9e1ab1f17" providerId="LiveId" clId="{4E4CB54B-8153-4021-B9CE-41B28D237719}" dt="2019-02-27T15:39:03.339" v="5875" actId="1076"/>
          <ac:picMkLst>
            <pc:docMk/>
            <pc:sldMk cId="685786784" sldId="301"/>
            <ac:picMk id="6" creationId="{53841423-468C-4017-A000-00B0069529C7}"/>
          </ac:picMkLst>
        </pc:picChg>
      </pc:sldChg>
      <pc:sldChg chg="addSp delSp modSp add">
        <pc:chgData name="Jose Alejandro Vargas Gutierrez" userId="6bf59be9e1ab1f17" providerId="LiveId" clId="{4E4CB54B-8153-4021-B9CE-41B28D237719}" dt="2019-02-27T15:43:43.518" v="5999" actId="20577"/>
        <pc:sldMkLst>
          <pc:docMk/>
          <pc:sldMk cId="2309805979" sldId="302"/>
        </pc:sldMkLst>
        <pc:spChg chg="del">
          <ac:chgData name="Jose Alejandro Vargas Gutierrez" userId="6bf59be9e1ab1f17" providerId="LiveId" clId="{4E4CB54B-8153-4021-B9CE-41B28D237719}" dt="2019-02-27T15:42:27.994" v="5973"/>
          <ac:spMkLst>
            <pc:docMk/>
            <pc:sldMk cId="2309805979" sldId="302"/>
            <ac:spMk id="2" creationId="{9E287ADF-69FA-4B12-894E-2FF4B71C7FA0}"/>
          </ac:spMkLst>
        </pc:spChg>
        <pc:spChg chg="del">
          <ac:chgData name="Jose Alejandro Vargas Gutierrez" userId="6bf59be9e1ab1f17" providerId="LiveId" clId="{4E4CB54B-8153-4021-B9CE-41B28D237719}" dt="2019-02-27T15:42:41.219" v="5988"/>
          <ac:spMkLst>
            <pc:docMk/>
            <pc:sldMk cId="2309805979" sldId="302"/>
            <ac:spMk id="3" creationId="{AB4B612B-9014-4D2F-AC26-07D8A2E22B13}"/>
          </ac:spMkLst>
        </pc:spChg>
        <pc:spChg chg="del">
          <ac:chgData name="Jose Alejandro Vargas Gutierrez" userId="6bf59be9e1ab1f17" providerId="LiveId" clId="{4E4CB54B-8153-4021-B9CE-41B28D237719}" dt="2019-02-27T15:42:25.540" v="5972" actId="478"/>
          <ac:spMkLst>
            <pc:docMk/>
            <pc:sldMk cId="2309805979" sldId="302"/>
            <ac:spMk id="4" creationId="{0B85C8BB-5DD8-4B0A-81AF-8E4B48DDBF5D}"/>
          </ac:spMkLst>
        </pc:spChg>
        <pc:spChg chg="add mod">
          <ac:chgData name="Jose Alejandro Vargas Gutierrez" userId="6bf59be9e1ab1f17" providerId="LiveId" clId="{4E4CB54B-8153-4021-B9CE-41B28D237719}" dt="2019-02-27T15:42:32.559" v="5987" actId="20577"/>
          <ac:spMkLst>
            <pc:docMk/>
            <pc:sldMk cId="2309805979" sldId="302"/>
            <ac:spMk id="5" creationId="{67C42AB3-7082-40C2-8C17-DBBA9244F3F6}"/>
          </ac:spMkLst>
        </pc:spChg>
        <pc:spChg chg="add">
          <ac:chgData name="Jose Alejandro Vargas Gutierrez" userId="6bf59be9e1ab1f17" providerId="LiveId" clId="{4E4CB54B-8153-4021-B9CE-41B28D237719}" dt="2019-02-27T15:43:31.847" v="5993"/>
          <ac:spMkLst>
            <pc:docMk/>
            <pc:sldMk cId="2309805979" sldId="302"/>
            <ac:spMk id="8" creationId="{884BACCB-A391-4BBC-8FFA-D518838D5F85}"/>
          </ac:spMkLst>
        </pc:spChg>
        <pc:spChg chg="add mod">
          <ac:chgData name="Jose Alejandro Vargas Gutierrez" userId="6bf59be9e1ab1f17" providerId="LiveId" clId="{4E4CB54B-8153-4021-B9CE-41B28D237719}" dt="2019-02-27T15:43:43.518" v="5999" actId="20577"/>
          <ac:spMkLst>
            <pc:docMk/>
            <pc:sldMk cId="2309805979" sldId="302"/>
            <ac:spMk id="9" creationId="{66CF95FF-1F71-490E-9455-F59E8805A718}"/>
          </ac:spMkLst>
        </pc:spChg>
        <pc:picChg chg="add mod">
          <ac:chgData name="Jose Alejandro Vargas Gutierrez" userId="6bf59be9e1ab1f17" providerId="LiveId" clId="{4E4CB54B-8153-4021-B9CE-41B28D237719}" dt="2019-02-27T15:42:45.898" v="5989" actId="1076"/>
          <ac:picMkLst>
            <pc:docMk/>
            <pc:sldMk cId="2309805979" sldId="302"/>
            <ac:picMk id="6" creationId="{3B8478FA-6770-49A2-A6F2-A7854A294EDD}"/>
          </ac:picMkLst>
        </pc:picChg>
        <pc:picChg chg="add mod">
          <ac:chgData name="Jose Alejandro Vargas Gutierrez" userId="6bf59be9e1ab1f17" providerId="LiveId" clId="{4E4CB54B-8153-4021-B9CE-41B28D237719}" dt="2019-02-27T15:43:07.718" v="5992" actId="14100"/>
          <ac:picMkLst>
            <pc:docMk/>
            <pc:sldMk cId="2309805979" sldId="302"/>
            <ac:picMk id="7" creationId="{68E2525D-DE9E-432D-BD5A-4C1AF3316CFA}"/>
          </ac:picMkLst>
        </pc:picChg>
      </pc:sldChg>
      <pc:sldChg chg="addSp delSp modSp add">
        <pc:chgData name="Jose Alejandro Vargas Gutierrez" userId="6bf59be9e1ab1f17" providerId="LiveId" clId="{4E4CB54B-8153-4021-B9CE-41B28D237719}" dt="2019-02-27T15:45:29.814" v="6025" actId="20577"/>
        <pc:sldMkLst>
          <pc:docMk/>
          <pc:sldMk cId="4017615634" sldId="303"/>
        </pc:sldMkLst>
        <pc:spChg chg="mod">
          <ac:chgData name="Jose Alejandro Vargas Gutierrez" userId="6bf59be9e1ab1f17" providerId="LiveId" clId="{4E4CB54B-8153-4021-B9CE-41B28D237719}" dt="2019-02-27T15:44:01.136" v="6002"/>
          <ac:spMkLst>
            <pc:docMk/>
            <pc:sldMk cId="4017615634" sldId="303"/>
            <ac:spMk id="2" creationId="{077688F3-72BC-49D3-8425-9A76665A5F9E}"/>
          </ac:spMkLst>
        </pc:spChg>
        <pc:spChg chg="del">
          <ac:chgData name="Jose Alejandro Vargas Gutierrez" userId="6bf59be9e1ab1f17" providerId="LiveId" clId="{4E4CB54B-8153-4021-B9CE-41B28D237719}" dt="2019-02-27T15:44:11.953" v="6003"/>
          <ac:spMkLst>
            <pc:docMk/>
            <pc:sldMk cId="4017615634" sldId="303"/>
            <ac:spMk id="3" creationId="{22C0E3A1-7642-4425-A5EC-D1130CEA3734}"/>
          </ac:spMkLst>
        </pc:spChg>
        <pc:spChg chg="del">
          <ac:chgData name="Jose Alejandro Vargas Gutierrez" userId="6bf59be9e1ab1f17" providerId="LiveId" clId="{4E4CB54B-8153-4021-B9CE-41B28D237719}" dt="2019-02-27T15:43:51.832" v="6001" actId="478"/>
          <ac:spMkLst>
            <pc:docMk/>
            <pc:sldMk cId="4017615634" sldId="303"/>
            <ac:spMk id="4" creationId="{834084F6-108A-4DC5-90A2-BB49B8047C09}"/>
          </ac:spMkLst>
        </pc:spChg>
        <pc:spChg chg="add mod">
          <ac:chgData name="Jose Alejandro Vargas Gutierrez" userId="6bf59be9e1ab1f17" providerId="LiveId" clId="{4E4CB54B-8153-4021-B9CE-41B28D237719}" dt="2019-02-27T15:45:16.867" v="6015" actId="20577"/>
          <ac:spMkLst>
            <pc:docMk/>
            <pc:sldMk cId="4017615634" sldId="303"/>
            <ac:spMk id="7" creationId="{8AC86BA9-3CBB-47E7-A49C-12B9930AB039}"/>
          </ac:spMkLst>
        </pc:spChg>
        <pc:spChg chg="add mod">
          <ac:chgData name="Jose Alejandro Vargas Gutierrez" userId="6bf59be9e1ab1f17" providerId="LiveId" clId="{4E4CB54B-8153-4021-B9CE-41B28D237719}" dt="2019-02-27T15:45:29.814" v="6025" actId="20577"/>
          <ac:spMkLst>
            <pc:docMk/>
            <pc:sldMk cId="4017615634" sldId="303"/>
            <ac:spMk id="8" creationId="{CA678DAB-F1C9-460B-82B3-3E9EA991B934}"/>
          </ac:spMkLst>
        </pc:spChg>
        <pc:picChg chg="add mod">
          <ac:chgData name="Jose Alejandro Vargas Gutierrez" userId="6bf59be9e1ab1f17" providerId="LiveId" clId="{4E4CB54B-8153-4021-B9CE-41B28D237719}" dt="2019-02-27T15:44:14.473" v="6004" actId="1076"/>
          <ac:picMkLst>
            <pc:docMk/>
            <pc:sldMk cId="4017615634" sldId="303"/>
            <ac:picMk id="5" creationId="{1E7C90D1-BB68-4A22-9E80-B95B91FB7187}"/>
          </ac:picMkLst>
        </pc:picChg>
        <pc:picChg chg="add mod">
          <ac:chgData name="Jose Alejandro Vargas Gutierrez" userId="6bf59be9e1ab1f17" providerId="LiveId" clId="{4E4CB54B-8153-4021-B9CE-41B28D237719}" dt="2019-02-27T15:44:46.271" v="6011" actId="1076"/>
          <ac:picMkLst>
            <pc:docMk/>
            <pc:sldMk cId="4017615634" sldId="303"/>
            <ac:picMk id="6" creationId="{3B17B403-B179-4EFF-8901-C759F35F0B31}"/>
          </ac:picMkLst>
        </pc:picChg>
      </pc:sldChg>
      <pc:sldChg chg="addSp delSp modSp add">
        <pc:chgData name="Jose Alejandro Vargas Gutierrez" userId="6bf59be9e1ab1f17" providerId="LiveId" clId="{4E4CB54B-8153-4021-B9CE-41B28D237719}" dt="2019-02-27T15:48:42.813" v="6059" actId="20577"/>
        <pc:sldMkLst>
          <pc:docMk/>
          <pc:sldMk cId="2061177925" sldId="304"/>
        </pc:sldMkLst>
        <pc:spChg chg="del">
          <ac:chgData name="Jose Alejandro Vargas Gutierrez" userId="6bf59be9e1ab1f17" providerId="LiveId" clId="{4E4CB54B-8153-4021-B9CE-41B28D237719}" dt="2019-02-27T15:47:21.839" v="6028"/>
          <ac:spMkLst>
            <pc:docMk/>
            <pc:sldMk cId="2061177925" sldId="304"/>
            <ac:spMk id="2" creationId="{5A8ED8DF-884C-44F6-B337-3906C5BF17AD}"/>
          </ac:spMkLst>
        </pc:spChg>
        <pc:spChg chg="del">
          <ac:chgData name="Jose Alejandro Vargas Gutierrez" userId="6bf59be9e1ab1f17" providerId="LiveId" clId="{4E4CB54B-8153-4021-B9CE-41B28D237719}" dt="2019-02-27T15:47:37.847" v="6041"/>
          <ac:spMkLst>
            <pc:docMk/>
            <pc:sldMk cId="2061177925" sldId="304"/>
            <ac:spMk id="3" creationId="{342A0F36-3C64-4146-AD98-E620173F6DCE}"/>
          </ac:spMkLst>
        </pc:spChg>
        <pc:spChg chg="del">
          <ac:chgData name="Jose Alejandro Vargas Gutierrez" userId="6bf59be9e1ab1f17" providerId="LiveId" clId="{4E4CB54B-8153-4021-B9CE-41B28D237719}" dt="2019-02-27T15:47:20.255" v="6027" actId="478"/>
          <ac:spMkLst>
            <pc:docMk/>
            <pc:sldMk cId="2061177925" sldId="304"/>
            <ac:spMk id="4" creationId="{58178836-655D-4C58-ACE8-8CA887ECC3A4}"/>
          </ac:spMkLst>
        </pc:spChg>
        <pc:spChg chg="add mod">
          <ac:chgData name="Jose Alejandro Vargas Gutierrez" userId="6bf59be9e1ab1f17" providerId="LiveId" clId="{4E4CB54B-8153-4021-B9CE-41B28D237719}" dt="2019-02-27T15:47:25.188" v="6040" actId="20577"/>
          <ac:spMkLst>
            <pc:docMk/>
            <pc:sldMk cId="2061177925" sldId="304"/>
            <ac:spMk id="5" creationId="{0FB1D137-00FD-4ED4-8DB3-191135E8762E}"/>
          </ac:spMkLst>
        </pc:spChg>
        <pc:spChg chg="add mod">
          <ac:chgData name="Jose Alejandro Vargas Gutierrez" userId="6bf59be9e1ab1f17" providerId="LiveId" clId="{4E4CB54B-8153-4021-B9CE-41B28D237719}" dt="2019-02-27T15:48:32.264" v="6054" actId="20577"/>
          <ac:spMkLst>
            <pc:docMk/>
            <pc:sldMk cId="2061177925" sldId="304"/>
            <ac:spMk id="8" creationId="{6E339C29-76D1-44F0-9530-619E8D9B18B4}"/>
          </ac:spMkLst>
        </pc:spChg>
        <pc:spChg chg="add mod">
          <ac:chgData name="Jose Alejandro Vargas Gutierrez" userId="6bf59be9e1ab1f17" providerId="LiveId" clId="{4E4CB54B-8153-4021-B9CE-41B28D237719}" dt="2019-02-27T15:48:42.813" v="6059" actId="20577"/>
          <ac:spMkLst>
            <pc:docMk/>
            <pc:sldMk cId="2061177925" sldId="304"/>
            <ac:spMk id="9" creationId="{FCC3E275-9108-46A2-B012-1283844D731F}"/>
          </ac:spMkLst>
        </pc:spChg>
        <pc:picChg chg="add mod">
          <ac:chgData name="Jose Alejandro Vargas Gutierrez" userId="6bf59be9e1ab1f17" providerId="LiveId" clId="{4E4CB54B-8153-4021-B9CE-41B28D237719}" dt="2019-02-27T15:47:41.736" v="6042" actId="1076"/>
          <ac:picMkLst>
            <pc:docMk/>
            <pc:sldMk cId="2061177925" sldId="304"/>
            <ac:picMk id="6" creationId="{6BD51EE7-7787-4CBB-AA00-A5B6A5C24332}"/>
          </ac:picMkLst>
        </pc:picChg>
        <pc:picChg chg="add mod">
          <ac:chgData name="Jose Alejandro Vargas Gutierrez" userId="6bf59be9e1ab1f17" providerId="LiveId" clId="{4E4CB54B-8153-4021-B9CE-41B28D237719}" dt="2019-02-27T15:48:18.046" v="6050" actId="14100"/>
          <ac:picMkLst>
            <pc:docMk/>
            <pc:sldMk cId="2061177925" sldId="304"/>
            <ac:picMk id="7" creationId="{2EA1D9BE-0BF3-4B74-8681-92F748D65B65}"/>
          </ac:picMkLst>
        </pc:picChg>
      </pc:sldChg>
      <pc:sldChg chg="addSp delSp modSp add">
        <pc:chgData name="Jose Alejandro Vargas Gutierrez" userId="6bf59be9e1ab1f17" providerId="LiveId" clId="{4E4CB54B-8153-4021-B9CE-41B28D237719}" dt="2019-02-27T15:56:47.788" v="6082" actId="1076"/>
        <pc:sldMkLst>
          <pc:docMk/>
          <pc:sldMk cId="1302498288" sldId="305"/>
        </pc:sldMkLst>
        <pc:spChg chg="mod">
          <ac:chgData name="Jose Alejandro Vargas Gutierrez" userId="6bf59be9e1ab1f17" providerId="LiveId" clId="{4E4CB54B-8153-4021-B9CE-41B28D237719}" dt="2019-02-27T15:53:37.613" v="6062"/>
          <ac:spMkLst>
            <pc:docMk/>
            <pc:sldMk cId="1302498288" sldId="305"/>
            <ac:spMk id="2" creationId="{62F99C76-9917-4F49-834A-CBA4AD7CF7D2}"/>
          </ac:spMkLst>
        </pc:spChg>
        <pc:spChg chg="del">
          <ac:chgData name="Jose Alejandro Vargas Gutierrez" userId="6bf59be9e1ab1f17" providerId="LiveId" clId="{4E4CB54B-8153-4021-B9CE-41B28D237719}" dt="2019-02-27T15:55:53.512" v="6063"/>
          <ac:spMkLst>
            <pc:docMk/>
            <pc:sldMk cId="1302498288" sldId="305"/>
            <ac:spMk id="3" creationId="{4EF2E6C5-F39B-4BD6-B6E0-B4FDBC46B9FE}"/>
          </ac:spMkLst>
        </pc:spChg>
        <pc:spChg chg="del">
          <ac:chgData name="Jose Alejandro Vargas Gutierrez" userId="6bf59be9e1ab1f17" providerId="LiveId" clId="{4E4CB54B-8153-4021-B9CE-41B28D237719}" dt="2019-02-27T15:53:28.960" v="6061" actId="478"/>
          <ac:spMkLst>
            <pc:docMk/>
            <pc:sldMk cId="1302498288" sldId="305"/>
            <ac:spMk id="4" creationId="{688ABC48-8019-4AB0-AE80-9DD9A480848E}"/>
          </ac:spMkLst>
        </pc:spChg>
        <pc:spChg chg="add mod">
          <ac:chgData name="Jose Alejandro Vargas Gutierrez" userId="6bf59be9e1ab1f17" providerId="LiveId" clId="{4E4CB54B-8153-4021-B9CE-41B28D237719}" dt="2019-02-27T15:56:47.788" v="6082" actId="1076"/>
          <ac:spMkLst>
            <pc:docMk/>
            <pc:sldMk cId="1302498288" sldId="305"/>
            <ac:spMk id="7" creationId="{A46513D6-4405-49B7-97A6-6DB283A6959C}"/>
          </ac:spMkLst>
        </pc:spChg>
        <pc:spChg chg="add mod">
          <ac:chgData name="Jose Alejandro Vargas Gutierrez" userId="6bf59be9e1ab1f17" providerId="LiveId" clId="{4E4CB54B-8153-4021-B9CE-41B28D237719}" dt="2019-02-27T15:56:38.342" v="6081" actId="20577"/>
          <ac:spMkLst>
            <pc:docMk/>
            <pc:sldMk cId="1302498288" sldId="305"/>
            <ac:spMk id="8" creationId="{29212327-6F07-4222-AE07-4616890E326C}"/>
          </ac:spMkLst>
        </pc:spChg>
        <pc:picChg chg="add mod">
          <ac:chgData name="Jose Alejandro Vargas Gutierrez" userId="6bf59be9e1ab1f17" providerId="LiveId" clId="{4E4CB54B-8153-4021-B9CE-41B28D237719}" dt="2019-02-27T15:55:56.611" v="6064" actId="1076"/>
          <ac:picMkLst>
            <pc:docMk/>
            <pc:sldMk cId="1302498288" sldId="305"/>
            <ac:picMk id="5" creationId="{A23A7892-E1A8-45BD-B852-1A50F3BD9E8E}"/>
          </ac:picMkLst>
        </pc:picChg>
        <pc:picChg chg="add mod">
          <ac:chgData name="Jose Alejandro Vargas Gutierrez" userId="6bf59be9e1ab1f17" providerId="LiveId" clId="{4E4CB54B-8153-4021-B9CE-41B28D237719}" dt="2019-02-27T15:56:16.012" v="6069" actId="14100"/>
          <ac:picMkLst>
            <pc:docMk/>
            <pc:sldMk cId="1302498288" sldId="305"/>
            <ac:picMk id="6" creationId="{F7783663-3E7D-4F75-883C-70AE5F54B837}"/>
          </ac:picMkLst>
        </pc:picChg>
      </pc:sldChg>
      <pc:sldChg chg="addSp delSp modSp add ord">
        <pc:chgData name="Jose Alejandro Vargas Gutierrez" userId="6bf59be9e1ab1f17" providerId="LiveId" clId="{4E4CB54B-8153-4021-B9CE-41B28D237719}" dt="2019-02-28T20:01:47.103" v="7021"/>
        <pc:sldMkLst>
          <pc:docMk/>
          <pc:sldMk cId="4033949314" sldId="306"/>
        </pc:sldMkLst>
        <pc:spChg chg="mod">
          <ac:chgData name="Jose Alejandro Vargas Gutierrez" userId="6bf59be9e1ab1f17" providerId="LiveId" clId="{4E4CB54B-8153-4021-B9CE-41B28D237719}" dt="2019-02-27T15:58:05.401" v="6150" actId="20577"/>
          <ac:spMkLst>
            <pc:docMk/>
            <pc:sldMk cId="4033949314" sldId="306"/>
            <ac:spMk id="2" creationId="{AC29E0AC-B9EF-4331-8B82-5C75D6560175}"/>
          </ac:spMkLst>
        </pc:spChg>
        <pc:spChg chg="add del">
          <ac:chgData name="Jose Alejandro Vargas Gutierrez" userId="6bf59be9e1ab1f17" providerId="LiveId" clId="{4E4CB54B-8153-4021-B9CE-41B28D237719}" dt="2019-02-27T15:58:39.867" v="6163" actId="478"/>
          <ac:spMkLst>
            <pc:docMk/>
            <pc:sldMk cId="4033949314" sldId="306"/>
            <ac:spMk id="3" creationId="{A1D8D3AD-96E9-4F86-8529-542675665DBC}"/>
          </ac:spMkLst>
        </pc:spChg>
        <pc:spChg chg="del">
          <ac:chgData name="Jose Alejandro Vargas Gutierrez" userId="6bf59be9e1ab1f17" providerId="LiveId" clId="{4E4CB54B-8153-4021-B9CE-41B28D237719}" dt="2019-02-27T15:57:50.108" v="6084" actId="478"/>
          <ac:spMkLst>
            <pc:docMk/>
            <pc:sldMk cId="4033949314" sldId="306"/>
            <ac:spMk id="4" creationId="{A4698AA6-179E-4682-B355-E6C5408AA01B}"/>
          </ac:spMkLst>
        </pc:spChg>
        <pc:graphicFrameChg chg="add del mod">
          <ac:chgData name="Jose Alejandro Vargas Gutierrez" userId="6bf59be9e1ab1f17" providerId="LiveId" clId="{4E4CB54B-8153-4021-B9CE-41B28D237719}" dt="2019-02-27T15:58:11.291" v="6152"/>
          <ac:graphicFrameMkLst>
            <pc:docMk/>
            <pc:sldMk cId="4033949314" sldId="306"/>
            <ac:graphicFrameMk id="5" creationId="{ECCD3A08-2DA3-4822-8C41-C4328F87CA23}"/>
          </ac:graphicFrameMkLst>
        </pc:graphicFrameChg>
        <pc:graphicFrameChg chg="add del mod">
          <ac:chgData name="Jose Alejandro Vargas Gutierrez" userId="6bf59be9e1ab1f17" providerId="LiveId" clId="{4E4CB54B-8153-4021-B9CE-41B28D237719}" dt="2019-02-27T15:58:16.298" v="6154"/>
          <ac:graphicFrameMkLst>
            <pc:docMk/>
            <pc:sldMk cId="4033949314" sldId="306"/>
            <ac:graphicFrameMk id="6" creationId="{677E1DFC-7F3A-43AE-B84F-9DEAB434F562}"/>
          </ac:graphicFrameMkLst>
        </pc:graphicFrameChg>
        <pc:graphicFrameChg chg="add del mod">
          <ac:chgData name="Jose Alejandro Vargas Gutierrez" userId="6bf59be9e1ab1f17" providerId="LiveId" clId="{4E4CB54B-8153-4021-B9CE-41B28D237719}" dt="2019-02-27T15:58:37.386" v="6162"/>
          <ac:graphicFrameMkLst>
            <pc:docMk/>
            <pc:sldMk cId="4033949314" sldId="306"/>
            <ac:graphicFrameMk id="7" creationId="{4A8295FB-09DE-4454-BB33-52C72D0A1501}"/>
          </ac:graphicFrameMkLst>
        </pc:graphicFrameChg>
        <pc:graphicFrameChg chg="add del mod modGraphic">
          <ac:chgData name="Jose Alejandro Vargas Gutierrez" userId="6bf59be9e1ab1f17" providerId="LiveId" clId="{4E4CB54B-8153-4021-B9CE-41B28D237719}" dt="2019-02-27T15:59:38.838" v="6184" actId="478"/>
          <ac:graphicFrameMkLst>
            <pc:docMk/>
            <pc:sldMk cId="4033949314" sldId="306"/>
            <ac:graphicFrameMk id="8" creationId="{D3B6DA32-419B-4EE0-91D1-4E0643090A34}"/>
          </ac:graphicFrameMkLst>
        </pc:graphicFrameChg>
        <pc:graphicFrameChg chg="add del mod">
          <ac:chgData name="Jose Alejandro Vargas Gutierrez" userId="6bf59be9e1ab1f17" providerId="LiveId" clId="{4E4CB54B-8153-4021-B9CE-41B28D237719}" dt="2019-02-27T15:59:53.204" v="6187" actId="478"/>
          <ac:graphicFrameMkLst>
            <pc:docMk/>
            <pc:sldMk cId="4033949314" sldId="306"/>
            <ac:graphicFrameMk id="9" creationId="{37D1F431-B757-47B7-BE61-3E6DEEE5E730}"/>
          </ac:graphicFrameMkLst>
        </pc:graphicFrameChg>
        <pc:graphicFrameChg chg="add mod">
          <ac:chgData name="Jose Alejandro Vargas Gutierrez" userId="6bf59be9e1ab1f17" providerId="LiveId" clId="{4E4CB54B-8153-4021-B9CE-41B28D237719}" dt="2019-02-27T16:05:55.817" v="6251" actId="1076"/>
          <ac:graphicFrameMkLst>
            <pc:docMk/>
            <pc:sldMk cId="4033949314" sldId="306"/>
            <ac:graphicFrameMk id="11" creationId="{8B92B338-C6B0-4328-BDAC-464063586DF1}"/>
          </ac:graphicFrameMkLst>
        </pc:graphicFrameChg>
        <pc:picChg chg="add del mod">
          <ac:chgData name="Jose Alejandro Vargas Gutierrez" userId="6bf59be9e1ab1f17" providerId="LiveId" clId="{4E4CB54B-8153-4021-B9CE-41B28D237719}" dt="2019-02-27T16:00:05.633" v="6191" actId="478"/>
          <ac:picMkLst>
            <pc:docMk/>
            <pc:sldMk cId="4033949314" sldId="306"/>
            <ac:picMk id="10" creationId="{63FB4F34-9139-4B47-9582-B4C4A9A2537D}"/>
          </ac:picMkLst>
        </pc:picChg>
      </pc:sldChg>
      <pc:sldChg chg="addSp delSp modSp add">
        <pc:chgData name="Jose Alejandro Vargas Gutierrez" userId="6bf59be9e1ab1f17" providerId="LiveId" clId="{4E4CB54B-8153-4021-B9CE-41B28D237719}" dt="2019-02-27T16:06:04.226" v="6252" actId="1076"/>
        <pc:sldMkLst>
          <pc:docMk/>
          <pc:sldMk cId="3858309831" sldId="307"/>
        </pc:sldMkLst>
        <pc:spChg chg="mod">
          <ac:chgData name="Jose Alejandro Vargas Gutierrez" userId="6bf59be9e1ab1f17" providerId="LiveId" clId="{4E4CB54B-8153-4021-B9CE-41B28D237719}" dt="2019-02-27T16:03:19.733" v="6242" actId="20577"/>
          <ac:spMkLst>
            <pc:docMk/>
            <pc:sldMk cId="3858309831" sldId="307"/>
            <ac:spMk id="2" creationId="{2F5332A4-8EA6-4471-A1E0-CE21AFC1B016}"/>
          </ac:spMkLst>
        </pc:spChg>
        <pc:spChg chg="del">
          <ac:chgData name="Jose Alejandro Vargas Gutierrez" userId="6bf59be9e1ab1f17" providerId="LiveId" clId="{4E4CB54B-8153-4021-B9CE-41B28D237719}" dt="2019-02-27T16:03:22.270" v="6243" actId="478"/>
          <ac:spMkLst>
            <pc:docMk/>
            <pc:sldMk cId="3858309831" sldId="307"/>
            <ac:spMk id="3" creationId="{356AD4EE-119C-4B6E-AA54-C8A11AB985BC}"/>
          </ac:spMkLst>
        </pc:spChg>
        <pc:spChg chg="del">
          <ac:chgData name="Jose Alejandro Vargas Gutierrez" userId="6bf59be9e1ab1f17" providerId="LiveId" clId="{4E4CB54B-8153-4021-B9CE-41B28D237719}" dt="2019-02-27T16:03:13.019" v="6199" actId="478"/>
          <ac:spMkLst>
            <pc:docMk/>
            <pc:sldMk cId="3858309831" sldId="307"/>
            <ac:spMk id="4" creationId="{AF6F7645-962F-4A66-87E6-B3720B39F0AD}"/>
          </ac:spMkLst>
        </pc:spChg>
        <pc:graphicFrameChg chg="add del">
          <ac:chgData name="Jose Alejandro Vargas Gutierrez" userId="6bf59be9e1ab1f17" providerId="LiveId" clId="{4E4CB54B-8153-4021-B9CE-41B28D237719}" dt="2019-02-27T16:03:38.416" v="6245"/>
          <ac:graphicFrameMkLst>
            <pc:docMk/>
            <pc:sldMk cId="3858309831" sldId="307"/>
            <ac:graphicFrameMk id="5" creationId="{D16A91D1-191A-4F83-B9C8-7E8D2FF11FE1}"/>
          </ac:graphicFrameMkLst>
        </pc:graphicFrameChg>
        <pc:graphicFrameChg chg="add mod">
          <ac:chgData name="Jose Alejandro Vargas Gutierrez" userId="6bf59be9e1ab1f17" providerId="LiveId" clId="{4E4CB54B-8153-4021-B9CE-41B28D237719}" dt="2019-02-27T16:06:04.226" v="6252" actId="1076"/>
          <ac:graphicFrameMkLst>
            <pc:docMk/>
            <pc:sldMk cId="3858309831" sldId="307"/>
            <ac:graphicFrameMk id="6" creationId="{A62C2A3B-7889-4F86-932D-CF738846833F}"/>
          </ac:graphicFrameMkLst>
        </pc:graphicFrameChg>
      </pc:sldChg>
      <pc:sldChg chg="delSp modSp add">
        <pc:chgData name="Jose Alejandro Vargas Gutierrez" userId="6bf59be9e1ab1f17" providerId="LiveId" clId="{4E4CB54B-8153-4021-B9CE-41B28D237719}" dt="2019-02-27T16:07:42.141" v="6369" actId="5793"/>
        <pc:sldMkLst>
          <pc:docMk/>
          <pc:sldMk cId="3561103263" sldId="308"/>
        </pc:sldMkLst>
        <pc:spChg chg="mod">
          <ac:chgData name="Jose Alejandro Vargas Gutierrez" userId="6bf59be9e1ab1f17" providerId="LiveId" clId="{4E4CB54B-8153-4021-B9CE-41B28D237719}" dt="2019-02-27T16:06:54.958" v="6344" actId="20577"/>
          <ac:spMkLst>
            <pc:docMk/>
            <pc:sldMk cId="3561103263" sldId="308"/>
            <ac:spMk id="2" creationId="{31BA9555-8F4A-4DEA-B484-AA9530411639}"/>
          </ac:spMkLst>
        </pc:spChg>
        <pc:spChg chg="mod">
          <ac:chgData name="Jose Alejandro Vargas Gutierrez" userId="6bf59be9e1ab1f17" providerId="LiveId" clId="{4E4CB54B-8153-4021-B9CE-41B28D237719}" dt="2019-02-27T16:07:42.141" v="6369" actId="5793"/>
          <ac:spMkLst>
            <pc:docMk/>
            <pc:sldMk cId="3561103263" sldId="308"/>
            <ac:spMk id="3" creationId="{5693C785-6C5D-4164-B702-7ED96624B7D5}"/>
          </ac:spMkLst>
        </pc:spChg>
        <pc:spChg chg="del">
          <ac:chgData name="Jose Alejandro Vargas Gutierrez" userId="6bf59be9e1ab1f17" providerId="LiveId" clId="{4E4CB54B-8153-4021-B9CE-41B28D237719}" dt="2019-02-27T16:06:33.026" v="6266" actId="478"/>
          <ac:spMkLst>
            <pc:docMk/>
            <pc:sldMk cId="3561103263" sldId="308"/>
            <ac:spMk id="4" creationId="{F13ED431-39D5-4259-8F4B-70DD744200DA}"/>
          </ac:spMkLst>
        </pc:spChg>
      </pc:sldChg>
      <pc:sldChg chg="addSp delSp modSp add">
        <pc:chgData name="Jose Alejandro Vargas Gutierrez" userId="6bf59be9e1ab1f17" providerId="LiveId" clId="{4E4CB54B-8153-4021-B9CE-41B28D237719}" dt="2019-02-27T16:08:28.178" v="6382"/>
        <pc:sldMkLst>
          <pc:docMk/>
          <pc:sldMk cId="794488532" sldId="309"/>
        </pc:sldMkLst>
        <pc:spChg chg="del">
          <ac:chgData name="Jose Alejandro Vargas Gutierrez" userId="6bf59be9e1ab1f17" providerId="LiveId" clId="{4E4CB54B-8153-4021-B9CE-41B28D237719}" dt="2019-02-27T16:08:28.178" v="6382"/>
          <ac:spMkLst>
            <pc:docMk/>
            <pc:sldMk cId="794488532" sldId="309"/>
            <ac:spMk id="2" creationId="{8FB8B646-B490-467A-81C8-145449D39F37}"/>
          </ac:spMkLst>
        </pc:spChg>
        <pc:spChg chg="del">
          <ac:chgData name="Jose Alejandro Vargas Gutierrez" userId="6bf59be9e1ab1f17" providerId="LiveId" clId="{4E4CB54B-8153-4021-B9CE-41B28D237719}" dt="2019-02-27T16:07:51.906" v="6372"/>
          <ac:spMkLst>
            <pc:docMk/>
            <pc:sldMk cId="794488532" sldId="309"/>
            <ac:spMk id="3" creationId="{4EBA94FF-F4CC-4586-9F56-A71FCC2DEE66}"/>
          </ac:spMkLst>
        </pc:spChg>
        <pc:spChg chg="del">
          <ac:chgData name="Jose Alejandro Vargas Gutierrez" userId="6bf59be9e1ab1f17" providerId="LiveId" clId="{4E4CB54B-8153-4021-B9CE-41B28D237719}" dt="2019-02-27T16:07:50.441" v="6371" actId="478"/>
          <ac:spMkLst>
            <pc:docMk/>
            <pc:sldMk cId="794488532" sldId="309"/>
            <ac:spMk id="4" creationId="{DEDF600C-E989-4247-B0D9-39DA9B905304}"/>
          </ac:spMkLst>
        </pc:spChg>
        <pc:spChg chg="add mod">
          <ac:chgData name="Jose Alejandro Vargas Gutierrez" userId="6bf59be9e1ab1f17" providerId="LiveId" clId="{4E4CB54B-8153-4021-B9CE-41B28D237719}" dt="2019-02-27T16:08:20.032" v="6381" actId="5793"/>
          <ac:spMkLst>
            <pc:docMk/>
            <pc:sldMk cId="794488532" sldId="309"/>
            <ac:spMk id="7" creationId="{DA8F239F-5678-47AF-87BA-60AB26B0936C}"/>
          </ac:spMkLst>
        </pc:spChg>
        <pc:spChg chg="add">
          <ac:chgData name="Jose Alejandro Vargas Gutierrez" userId="6bf59be9e1ab1f17" providerId="LiveId" clId="{4E4CB54B-8153-4021-B9CE-41B28D237719}" dt="2019-02-27T16:08:28.178" v="6382"/>
          <ac:spMkLst>
            <pc:docMk/>
            <pc:sldMk cId="794488532" sldId="309"/>
            <ac:spMk id="8" creationId="{9420E94A-295A-4B4F-9933-FEEBA327CF17}"/>
          </ac:spMkLst>
        </pc:spChg>
        <pc:picChg chg="add del mod">
          <ac:chgData name="Jose Alejandro Vargas Gutierrez" userId="6bf59be9e1ab1f17" providerId="LiveId" clId="{4E4CB54B-8153-4021-B9CE-41B28D237719}" dt="2019-02-27T16:07:54.333" v="6373" actId="478"/>
          <ac:picMkLst>
            <pc:docMk/>
            <pc:sldMk cId="794488532" sldId="309"/>
            <ac:picMk id="5" creationId="{BA977CB5-3690-4ED2-88E0-3539C0E5C351}"/>
          </ac:picMkLst>
        </pc:picChg>
      </pc:sldChg>
      <pc:sldChg chg="delSp modSp add">
        <pc:chgData name="Jose Alejandro Vargas Gutierrez" userId="6bf59be9e1ab1f17" providerId="LiveId" clId="{4E4CB54B-8153-4021-B9CE-41B28D237719}" dt="2019-02-27T16:09:14.761" v="6396" actId="1076"/>
        <pc:sldMkLst>
          <pc:docMk/>
          <pc:sldMk cId="2718919446" sldId="310"/>
        </pc:sldMkLst>
        <pc:spChg chg="mod">
          <ac:chgData name="Jose Alejandro Vargas Gutierrez" userId="6bf59be9e1ab1f17" providerId="LiveId" clId="{4E4CB54B-8153-4021-B9CE-41B28D237719}" dt="2019-02-27T16:08:44.233" v="6385"/>
          <ac:spMkLst>
            <pc:docMk/>
            <pc:sldMk cId="2718919446" sldId="310"/>
            <ac:spMk id="2" creationId="{3BCA3BD5-5070-4833-B6F6-AFDA8A757915}"/>
          </ac:spMkLst>
        </pc:spChg>
        <pc:spChg chg="mod">
          <ac:chgData name="Jose Alejandro Vargas Gutierrez" userId="6bf59be9e1ab1f17" providerId="LiveId" clId="{4E4CB54B-8153-4021-B9CE-41B28D237719}" dt="2019-02-27T16:09:14.761" v="6396" actId="1076"/>
          <ac:spMkLst>
            <pc:docMk/>
            <pc:sldMk cId="2718919446" sldId="310"/>
            <ac:spMk id="3" creationId="{350F8D35-20B3-49A0-85CB-11CA679B41BC}"/>
          </ac:spMkLst>
        </pc:spChg>
        <pc:spChg chg="del">
          <ac:chgData name="Jose Alejandro Vargas Gutierrez" userId="6bf59be9e1ab1f17" providerId="LiveId" clId="{4E4CB54B-8153-4021-B9CE-41B28D237719}" dt="2019-02-27T16:08:34.892" v="6384" actId="478"/>
          <ac:spMkLst>
            <pc:docMk/>
            <pc:sldMk cId="2718919446" sldId="310"/>
            <ac:spMk id="4" creationId="{8F87F04A-6735-401D-B3BA-068B528727AB}"/>
          </ac:spMkLst>
        </pc:spChg>
      </pc:sldChg>
      <pc:sldChg chg="delSp modSp add">
        <pc:chgData name="Jose Alejandro Vargas Gutierrez" userId="6bf59be9e1ab1f17" providerId="LiveId" clId="{4E4CB54B-8153-4021-B9CE-41B28D237719}" dt="2019-02-28T20:20:36.933" v="7024" actId="5793"/>
        <pc:sldMkLst>
          <pc:docMk/>
          <pc:sldMk cId="3425756957" sldId="311"/>
        </pc:sldMkLst>
        <pc:spChg chg="mod">
          <ac:chgData name="Jose Alejandro Vargas Gutierrez" userId="6bf59be9e1ab1f17" providerId="LiveId" clId="{4E4CB54B-8153-4021-B9CE-41B28D237719}" dt="2019-02-27T16:10:02.494" v="6414" actId="404"/>
          <ac:spMkLst>
            <pc:docMk/>
            <pc:sldMk cId="3425756957" sldId="311"/>
            <ac:spMk id="2" creationId="{8FE37B09-3CA1-441E-A8DA-741171A3A79C}"/>
          </ac:spMkLst>
        </pc:spChg>
        <pc:spChg chg="mod">
          <ac:chgData name="Jose Alejandro Vargas Gutierrez" userId="6bf59be9e1ab1f17" providerId="LiveId" clId="{4E4CB54B-8153-4021-B9CE-41B28D237719}" dt="2019-02-28T20:20:36.933" v="7024" actId="5793"/>
          <ac:spMkLst>
            <pc:docMk/>
            <pc:sldMk cId="3425756957" sldId="311"/>
            <ac:spMk id="3" creationId="{F7FFF093-42F0-43AB-8B48-9E84B54F6719}"/>
          </ac:spMkLst>
        </pc:spChg>
        <pc:spChg chg="del">
          <ac:chgData name="Jose Alejandro Vargas Gutierrez" userId="6bf59be9e1ab1f17" providerId="LiveId" clId="{4E4CB54B-8153-4021-B9CE-41B28D237719}" dt="2019-02-27T16:09:22.784" v="6398" actId="478"/>
          <ac:spMkLst>
            <pc:docMk/>
            <pc:sldMk cId="3425756957" sldId="311"/>
            <ac:spMk id="4" creationId="{83A32EFC-4699-4EAC-9454-B9C25750EAA9}"/>
          </ac:spMkLst>
        </pc:spChg>
      </pc:sldChg>
      <pc:sldChg chg="delSp modSp add">
        <pc:chgData name="Jose Alejandro Vargas Gutierrez" userId="6bf59be9e1ab1f17" providerId="LiveId" clId="{4E4CB54B-8153-4021-B9CE-41B28D237719}" dt="2019-02-27T16:10:37.350" v="6439" actId="5793"/>
        <pc:sldMkLst>
          <pc:docMk/>
          <pc:sldMk cId="1241437966" sldId="312"/>
        </pc:sldMkLst>
        <pc:spChg chg="mod">
          <ac:chgData name="Jose Alejandro Vargas Gutierrez" userId="6bf59be9e1ab1f17" providerId="LiveId" clId="{4E4CB54B-8153-4021-B9CE-41B28D237719}" dt="2019-02-27T16:10:17.308" v="6431" actId="20577"/>
          <ac:spMkLst>
            <pc:docMk/>
            <pc:sldMk cId="1241437966" sldId="312"/>
            <ac:spMk id="2" creationId="{296433C6-20EB-4B32-8F14-CE85632F99BC}"/>
          </ac:spMkLst>
        </pc:spChg>
        <pc:spChg chg="mod">
          <ac:chgData name="Jose Alejandro Vargas Gutierrez" userId="6bf59be9e1ab1f17" providerId="LiveId" clId="{4E4CB54B-8153-4021-B9CE-41B28D237719}" dt="2019-02-27T16:10:37.350" v="6439" actId="5793"/>
          <ac:spMkLst>
            <pc:docMk/>
            <pc:sldMk cId="1241437966" sldId="312"/>
            <ac:spMk id="3" creationId="{BD33F33D-2285-4BC0-A392-0FC41F5D2E5C}"/>
          </ac:spMkLst>
        </pc:spChg>
        <pc:spChg chg="del">
          <ac:chgData name="Jose Alejandro Vargas Gutierrez" userId="6bf59be9e1ab1f17" providerId="LiveId" clId="{4E4CB54B-8153-4021-B9CE-41B28D237719}" dt="2019-02-27T16:10:11.658" v="6416" actId="478"/>
          <ac:spMkLst>
            <pc:docMk/>
            <pc:sldMk cId="1241437966" sldId="312"/>
            <ac:spMk id="4" creationId="{1F28893F-6341-4DC6-B6B3-FCF689CD34F8}"/>
          </ac:spMkLst>
        </pc:spChg>
      </pc:sldChg>
      <pc:sldChg chg="delSp modSp add">
        <pc:chgData name="Jose Alejandro Vargas Gutierrez" userId="6bf59be9e1ab1f17" providerId="LiveId" clId="{4E4CB54B-8153-4021-B9CE-41B28D237719}" dt="2019-02-27T16:11:18.690" v="6475" actId="20577"/>
        <pc:sldMkLst>
          <pc:docMk/>
          <pc:sldMk cId="3793129841" sldId="313"/>
        </pc:sldMkLst>
        <pc:spChg chg="mod">
          <ac:chgData name="Jose Alejandro Vargas Gutierrez" userId="6bf59be9e1ab1f17" providerId="LiveId" clId="{4E4CB54B-8153-4021-B9CE-41B28D237719}" dt="2019-02-27T16:10:47.005" v="6457" actId="20577"/>
          <ac:spMkLst>
            <pc:docMk/>
            <pc:sldMk cId="3793129841" sldId="313"/>
            <ac:spMk id="2" creationId="{76813BB7-EDAE-4AD7-A954-9F881B702BCB}"/>
          </ac:spMkLst>
        </pc:spChg>
        <pc:spChg chg="mod">
          <ac:chgData name="Jose Alejandro Vargas Gutierrez" userId="6bf59be9e1ab1f17" providerId="LiveId" clId="{4E4CB54B-8153-4021-B9CE-41B28D237719}" dt="2019-02-27T16:11:18.690" v="6475" actId="20577"/>
          <ac:spMkLst>
            <pc:docMk/>
            <pc:sldMk cId="3793129841" sldId="313"/>
            <ac:spMk id="3" creationId="{CD5CED92-186A-488F-97C8-4F1C3A075400}"/>
          </ac:spMkLst>
        </pc:spChg>
        <pc:spChg chg="del">
          <ac:chgData name="Jose Alejandro Vargas Gutierrez" userId="6bf59be9e1ab1f17" providerId="LiveId" clId="{4E4CB54B-8153-4021-B9CE-41B28D237719}" dt="2019-02-27T16:10:43.484" v="6441" actId="478"/>
          <ac:spMkLst>
            <pc:docMk/>
            <pc:sldMk cId="3793129841" sldId="313"/>
            <ac:spMk id="4" creationId="{71616AA6-F2F5-4D47-B9D1-F39920EDD798}"/>
          </ac:spMkLst>
        </pc:spChg>
      </pc:sldChg>
    </pc:docChg>
  </pc:docChgLst>
  <pc:docChgLst>
    <pc:chgData name="Sebastian Ossa" userId="104327b5c0715829" providerId="LiveId" clId="{2554521F-43F8-4354-AE32-02B4F2BA0355}"/>
    <pc:docChg chg="undo custSel addSld delSld modSld">
      <pc:chgData name="Sebastian Ossa" userId="104327b5c0715829" providerId="LiveId" clId="{2554521F-43F8-4354-AE32-02B4F2BA0355}" dt="2019-03-08T13:24:35.009" v="1185" actId="2696"/>
      <pc:docMkLst>
        <pc:docMk/>
      </pc:docMkLst>
      <pc:sldChg chg="modSp del">
        <pc:chgData name="Sebastian Ossa" userId="104327b5c0715829" providerId="LiveId" clId="{2554521F-43F8-4354-AE32-02B4F2BA0355}" dt="2019-03-08T12:27:05.005" v="682" actId="2696"/>
        <pc:sldMkLst>
          <pc:docMk/>
          <pc:sldMk cId="3321922764" sldId="282"/>
        </pc:sldMkLst>
        <pc:spChg chg="mod">
          <ac:chgData name="Sebastian Ossa" userId="104327b5c0715829" providerId="LiveId" clId="{2554521F-43F8-4354-AE32-02B4F2BA0355}" dt="2019-02-27T18:48:12.130" v="350" actId="2711"/>
          <ac:spMkLst>
            <pc:docMk/>
            <pc:sldMk cId="3321922764" sldId="282"/>
            <ac:spMk id="2" creationId="{0682FCC2-B5F1-4D69-BE94-048C2F7176C7}"/>
          </ac:spMkLst>
        </pc:spChg>
        <pc:spChg chg="mod">
          <ac:chgData name="Sebastian Ossa" userId="104327b5c0715829" providerId="LiveId" clId="{2554521F-43F8-4354-AE32-02B4F2BA0355}" dt="2019-02-27T18:48:30.647" v="352" actId="14100"/>
          <ac:spMkLst>
            <pc:docMk/>
            <pc:sldMk cId="3321922764" sldId="282"/>
            <ac:spMk id="3" creationId="{A5558094-629F-4B86-9BC5-ABFBAC7043EC}"/>
          </ac:spMkLst>
        </pc:spChg>
      </pc:sldChg>
      <pc:sldChg chg="modSp del">
        <pc:chgData name="Sebastian Ossa" userId="104327b5c0715829" providerId="LiveId" clId="{2554521F-43F8-4354-AE32-02B4F2BA0355}" dt="2019-03-08T12:54:12.824" v="716" actId="2696"/>
        <pc:sldMkLst>
          <pc:docMk/>
          <pc:sldMk cId="1784192884" sldId="284"/>
        </pc:sldMkLst>
        <pc:spChg chg="mod">
          <ac:chgData name="Sebastian Ossa" userId="104327b5c0715829" providerId="LiveId" clId="{2554521F-43F8-4354-AE32-02B4F2BA0355}" dt="2019-02-27T18:48:56.852" v="365" actId="2711"/>
          <ac:spMkLst>
            <pc:docMk/>
            <pc:sldMk cId="1784192884" sldId="284"/>
            <ac:spMk id="2" creationId="{7C7313DA-4126-4B58-8CAC-2824FE496ED9}"/>
          </ac:spMkLst>
        </pc:spChg>
        <pc:spChg chg="mod">
          <ac:chgData name="Sebastian Ossa" userId="104327b5c0715829" providerId="LiveId" clId="{2554521F-43F8-4354-AE32-02B4F2BA0355}" dt="2019-02-27T18:49:08.040" v="368" actId="14100"/>
          <ac:spMkLst>
            <pc:docMk/>
            <pc:sldMk cId="1784192884" sldId="284"/>
            <ac:spMk id="3" creationId="{FD01F853-3494-49E8-8132-3F2DC08DF848}"/>
          </ac:spMkLst>
        </pc:spChg>
        <pc:spChg chg="mod">
          <ac:chgData name="Sebastian Ossa" userId="104327b5c0715829" providerId="LiveId" clId="{2554521F-43F8-4354-AE32-02B4F2BA0355}" dt="2019-02-27T18:49:31.042" v="372" actId="1076"/>
          <ac:spMkLst>
            <pc:docMk/>
            <pc:sldMk cId="1784192884" sldId="284"/>
            <ac:spMk id="7" creationId="{CEFB9B74-0361-4E46-8CCF-6463C9F2BDC4}"/>
          </ac:spMkLst>
        </pc:spChg>
        <pc:picChg chg="mod">
          <ac:chgData name="Sebastian Ossa" userId="104327b5c0715829" providerId="LiveId" clId="{2554521F-43F8-4354-AE32-02B4F2BA0355}" dt="2019-02-27T18:49:19.135" v="370" actId="1076"/>
          <ac:picMkLst>
            <pc:docMk/>
            <pc:sldMk cId="1784192884" sldId="284"/>
            <ac:picMk id="6" creationId="{943A8C1A-CE1E-4C3A-98C1-EB22769CF436}"/>
          </ac:picMkLst>
        </pc:picChg>
      </pc:sldChg>
      <pc:sldChg chg="del">
        <pc:chgData name="Sebastian Ossa" userId="104327b5c0715829" providerId="LiveId" clId="{2554521F-43F8-4354-AE32-02B4F2BA0355}" dt="2019-03-08T12:56:18.900" v="760" actId="2696"/>
        <pc:sldMkLst>
          <pc:docMk/>
          <pc:sldMk cId="2416281734" sldId="285"/>
        </pc:sldMkLst>
      </pc:sldChg>
      <pc:sldChg chg="modSp del">
        <pc:chgData name="Sebastian Ossa" userId="104327b5c0715829" providerId="LiveId" clId="{2554521F-43F8-4354-AE32-02B4F2BA0355}" dt="2019-03-08T13:00:00.821" v="810" actId="2696"/>
        <pc:sldMkLst>
          <pc:docMk/>
          <pc:sldMk cId="1402386302" sldId="286"/>
        </pc:sldMkLst>
        <pc:spChg chg="mod">
          <ac:chgData name="Sebastian Ossa" userId="104327b5c0715829" providerId="LiveId" clId="{2554521F-43F8-4354-AE32-02B4F2BA0355}" dt="2019-02-27T18:50:26.749" v="406" actId="2711"/>
          <ac:spMkLst>
            <pc:docMk/>
            <pc:sldMk cId="1402386302" sldId="286"/>
            <ac:spMk id="2" creationId="{BC0EB7AD-DE8A-4F3E-9C05-978F0EFBF088}"/>
          </ac:spMkLst>
        </pc:spChg>
        <pc:spChg chg="mod">
          <ac:chgData name="Sebastian Ossa" userId="104327b5c0715829" providerId="LiveId" clId="{2554521F-43F8-4354-AE32-02B4F2BA0355}" dt="2019-02-27T18:51:38.457" v="419" actId="6549"/>
          <ac:spMkLst>
            <pc:docMk/>
            <pc:sldMk cId="1402386302" sldId="286"/>
            <ac:spMk id="7" creationId="{422F3A2C-829A-4C51-ADED-BACFA4FC6608}"/>
          </ac:spMkLst>
        </pc:spChg>
        <pc:graphicFrameChg chg="mod modGraphic">
          <ac:chgData name="Sebastian Ossa" userId="104327b5c0715829" providerId="LiveId" clId="{2554521F-43F8-4354-AE32-02B4F2BA0355}" dt="2019-02-27T18:51:17.159" v="413" actId="1076"/>
          <ac:graphicFrameMkLst>
            <pc:docMk/>
            <pc:sldMk cId="1402386302" sldId="286"/>
            <ac:graphicFrameMk id="6" creationId="{E77ED867-D9A3-452C-A345-274E51547EB7}"/>
          </ac:graphicFrameMkLst>
        </pc:graphicFrameChg>
      </pc:sldChg>
      <pc:sldChg chg="modSp del">
        <pc:chgData name="Sebastian Ossa" userId="104327b5c0715829" providerId="LiveId" clId="{2554521F-43F8-4354-AE32-02B4F2BA0355}" dt="2019-03-08T13:04:49.019" v="882" actId="2696"/>
        <pc:sldMkLst>
          <pc:docMk/>
          <pc:sldMk cId="4125578567" sldId="288"/>
        </pc:sldMkLst>
        <pc:spChg chg="mod">
          <ac:chgData name="Sebastian Ossa" userId="104327b5c0715829" providerId="LiveId" clId="{2554521F-43F8-4354-AE32-02B4F2BA0355}" dt="2019-02-27T19:04:21.114" v="449" actId="2711"/>
          <ac:spMkLst>
            <pc:docMk/>
            <pc:sldMk cId="4125578567" sldId="288"/>
            <ac:spMk id="2" creationId="{8B9F6587-2710-4358-ACE8-C5934C9EA5F0}"/>
          </ac:spMkLst>
        </pc:spChg>
        <pc:spChg chg="mod">
          <ac:chgData name="Sebastian Ossa" userId="104327b5c0715829" providerId="LiveId" clId="{2554521F-43F8-4354-AE32-02B4F2BA0355}" dt="2019-02-27T19:04:30.131" v="450" actId="2711"/>
          <ac:spMkLst>
            <pc:docMk/>
            <pc:sldMk cId="4125578567" sldId="288"/>
            <ac:spMk id="7" creationId="{19476510-D109-429A-8992-3F20E71B5BA5}"/>
          </ac:spMkLst>
        </pc:spChg>
        <pc:spChg chg="mod">
          <ac:chgData name="Sebastian Ossa" userId="104327b5c0715829" providerId="LiveId" clId="{2554521F-43F8-4354-AE32-02B4F2BA0355}" dt="2019-02-27T19:04:30.131" v="450" actId="2711"/>
          <ac:spMkLst>
            <pc:docMk/>
            <pc:sldMk cId="4125578567" sldId="288"/>
            <ac:spMk id="8" creationId="{795CE34A-BE8F-452C-8AE1-12CE4D70A0BA}"/>
          </ac:spMkLst>
        </pc:spChg>
      </pc:sldChg>
      <pc:sldChg chg="modSp del">
        <pc:chgData name="Sebastian Ossa" userId="104327b5c0715829" providerId="LiveId" clId="{2554521F-43F8-4354-AE32-02B4F2BA0355}" dt="2019-03-08T13:12:12.177" v="968" actId="2696"/>
        <pc:sldMkLst>
          <pc:docMk/>
          <pc:sldMk cId="2290182607" sldId="289"/>
        </pc:sldMkLst>
        <pc:spChg chg="mod">
          <ac:chgData name="Sebastian Ossa" userId="104327b5c0715829" providerId="LiveId" clId="{2554521F-43F8-4354-AE32-02B4F2BA0355}" dt="2019-02-27T19:05:35.604" v="509" actId="2711"/>
          <ac:spMkLst>
            <pc:docMk/>
            <pc:sldMk cId="2290182607" sldId="289"/>
            <ac:spMk id="2" creationId="{BBCB4032-B207-49F4-8C95-D129DE592D38}"/>
          </ac:spMkLst>
        </pc:spChg>
        <pc:spChg chg="mod">
          <ac:chgData name="Sebastian Ossa" userId="104327b5c0715829" providerId="LiveId" clId="{2554521F-43F8-4354-AE32-02B4F2BA0355}" dt="2019-02-27T19:05:40.682" v="510" actId="2711"/>
          <ac:spMkLst>
            <pc:docMk/>
            <pc:sldMk cId="2290182607" sldId="289"/>
            <ac:spMk id="3" creationId="{6DD8E243-0A77-49FA-9B1C-83EE618051E4}"/>
          </ac:spMkLst>
        </pc:spChg>
        <pc:spChg chg="mod">
          <ac:chgData name="Sebastian Ossa" userId="104327b5c0715829" providerId="LiveId" clId="{2554521F-43F8-4354-AE32-02B4F2BA0355}" dt="2019-02-27T19:05:44.573" v="511" actId="2711"/>
          <ac:spMkLst>
            <pc:docMk/>
            <pc:sldMk cId="2290182607" sldId="289"/>
            <ac:spMk id="6" creationId="{013F9776-3D02-4A94-8C5F-AD3F5B30811B}"/>
          </ac:spMkLst>
        </pc:spChg>
        <pc:spChg chg="mod">
          <ac:chgData name="Sebastian Ossa" userId="104327b5c0715829" providerId="LiveId" clId="{2554521F-43F8-4354-AE32-02B4F2BA0355}" dt="2019-02-27T19:06:00.527" v="514" actId="2711"/>
          <ac:spMkLst>
            <pc:docMk/>
            <pc:sldMk cId="2290182607" sldId="289"/>
            <ac:spMk id="9" creationId="{D504DA84-9494-48CD-9293-54FEFC706DCD}"/>
          </ac:spMkLst>
        </pc:spChg>
        <pc:spChg chg="mod">
          <ac:chgData name="Sebastian Ossa" userId="104327b5c0715829" providerId="LiveId" clId="{2554521F-43F8-4354-AE32-02B4F2BA0355}" dt="2019-02-27T19:06:00.527" v="514" actId="2711"/>
          <ac:spMkLst>
            <pc:docMk/>
            <pc:sldMk cId="2290182607" sldId="289"/>
            <ac:spMk id="10" creationId="{1545909B-1BF7-4A44-BF27-3B110B5C273C}"/>
          </ac:spMkLst>
        </pc:spChg>
        <pc:picChg chg="mod">
          <ac:chgData name="Sebastian Ossa" userId="104327b5c0715829" providerId="LiveId" clId="{2554521F-43F8-4354-AE32-02B4F2BA0355}" dt="2019-02-27T19:05:53.386" v="513" actId="14100"/>
          <ac:picMkLst>
            <pc:docMk/>
            <pc:sldMk cId="2290182607" sldId="289"/>
            <ac:picMk id="8" creationId="{D9D63C65-814B-43D4-9748-F8548B0218CF}"/>
          </ac:picMkLst>
        </pc:picChg>
      </pc:sldChg>
      <pc:sldChg chg="modSp del">
        <pc:chgData name="Sebastian Ossa" userId="104327b5c0715829" providerId="LiveId" clId="{2554521F-43F8-4354-AE32-02B4F2BA0355}" dt="2019-03-08T13:16:00.357" v="1034" actId="2696"/>
        <pc:sldMkLst>
          <pc:docMk/>
          <pc:sldMk cId="4213582726" sldId="290"/>
        </pc:sldMkLst>
        <pc:spChg chg="mod">
          <ac:chgData name="Sebastian Ossa" userId="104327b5c0715829" providerId="LiveId" clId="{2554521F-43F8-4354-AE32-02B4F2BA0355}" dt="2019-02-27T19:06:21.435" v="534" actId="2711"/>
          <ac:spMkLst>
            <pc:docMk/>
            <pc:sldMk cId="4213582726" sldId="290"/>
            <ac:spMk id="2" creationId="{B9181826-DC8B-45FD-8BF8-5099DD6D8FF2}"/>
          </ac:spMkLst>
        </pc:spChg>
        <pc:spChg chg="mod">
          <ac:chgData name="Sebastian Ossa" userId="104327b5c0715829" providerId="LiveId" clId="{2554521F-43F8-4354-AE32-02B4F2BA0355}" dt="2019-02-27T19:06:32.514" v="536" actId="2711"/>
          <ac:spMkLst>
            <pc:docMk/>
            <pc:sldMk cId="4213582726" sldId="290"/>
            <ac:spMk id="7" creationId="{FC730D47-1B80-4620-B98B-3B8333A4E845}"/>
          </ac:spMkLst>
        </pc:spChg>
        <pc:spChg chg="mod">
          <ac:chgData name="Sebastian Ossa" userId="104327b5c0715829" providerId="LiveId" clId="{2554521F-43F8-4354-AE32-02B4F2BA0355}" dt="2019-02-27T19:06:27.638" v="535" actId="2711"/>
          <ac:spMkLst>
            <pc:docMk/>
            <pc:sldMk cId="4213582726" sldId="290"/>
            <ac:spMk id="8" creationId="{39BBCF00-ECBF-4955-85EB-54B20E2B2197}"/>
          </ac:spMkLst>
        </pc:spChg>
      </pc:sldChg>
      <pc:sldChg chg="modSp del">
        <pc:chgData name="Sebastian Ossa" userId="104327b5c0715829" providerId="LiveId" clId="{2554521F-43F8-4354-AE32-02B4F2BA0355}" dt="2019-03-08T13:07:35.895" v="914" actId="2696"/>
        <pc:sldMkLst>
          <pc:docMk/>
          <pc:sldMk cId="3141299774" sldId="291"/>
        </pc:sldMkLst>
        <pc:spChg chg="mod">
          <ac:chgData name="Sebastian Ossa" userId="104327b5c0715829" providerId="LiveId" clId="{2554521F-43F8-4354-AE32-02B4F2BA0355}" dt="2019-02-27T19:04:57.085" v="475" actId="20577"/>
          <ac:spMkLst>
            <pc:docMk/>
            <pc:sldMk cId="3141299774" sldId="291"/>
            <ac:spMk id="2" creationId="{03AB7CAE-4E2C-490D-B144-AD13F0F53729}"/>
          </ac:spMkLst>
        </pc:spChg>
        <pc:spChg chg="mod">
          <ac:chgData name="Sebastian Ossa" userId="104327b5c0715829" providerId="LiveId" clId="{2554521F-43F8-4354-AE32-02B4F2BA0355}" dt="2019-02-27T19:05:04.227" v="476" actId="2711"/>
          <ac:spMkLst>
            <pc:docMk/>
            <pc:sldMk cId="3141299774" sldId="291"/>
            <ac:spMk id="11" creationId="{332C6C21-1B0E-4896-BB10-F6F408CB19C3}"/>
          </ac:spMkLst>
        </pc:spChg>
        <pc:spChg chg="mod">
          <ac:chgData name="Sebastian Ossa" userId="104327b5c0715829" providerId="LiveId" clId="{2554521F-43F8-4354-AE32-02B4F2BA0355}" dt="2019-02-27T19:05:09.008" v="477" actId="2711"/>
          <ac:spMkLst>
            <pc:docMk/>
            <pc:sldMk cId="3141299774" sldId="291"/>
            <ac:spMk id="12" creationId="{6848F28F-6DB3-488D-9F3F-065BA0810E1D}"/>
          </ac:spMkLst>
        </pc:spChg>
      </pc:sldChg>
      <pc:sldChg chg="modSp del">
        <pc:chgData name="Sebastian Ossa" userId="104327b5c0715829" providerId="LiveId" clId="{2554521F-43F8-4354-AE32-02B4F2BA0355}" dt="2019-03-08T13:22:49.493" v="1110" actId="2696"/>
        <pc:sldMkLst>
          <pc:docMk/>
          <pc:sldMk cId="4288599965" sldId="292"/>
        </pc:sldMkLst>
        <pc:spChg chg="mod">
          <ac:chgData name="Sebastian Ossa" userId="104327b5c0715829" providerId="LiveId" clId="{2554521F-43F8-4354-AE32-02B4F2BA0355}" dt="2019-02-27T19:06:56.078" v="562" actId="2711"/>
          <ac:spMkLst>
            <pc:docMk/>
            <pc:sldMk cId="4288599965" sldId="292"/>
            <ac:spMk id="2" creationId="{32D3FC33-BFBE-4F0A-BEC6-4110B8A77B95}"/>
          </ac:spMkLst>
        </pc:spChg>
        <pc:spChg chg="mod">
          <ac:chgData name="Sebastian Ossa" userId="104327b5c0715829" providerId="LiveId" clId="{2554521F-43F8-4354-AE32-02B4F2BA0355}" dt="2019-02-27T19:10:07.200" v="597" actId="1076"/>
          <ac:spMkLst>
            <pc:docMk/>
            <pc:sldMk cId="4288599965" sldId="292"/>
            <ac:spMk id="8" creationId="{16644D62-44A3-4A0C-B5AE-80B60B7E949E}"/>
          </ac:spMkLst>
        </pc:spChg>
        <pc:graphicFrameChg chg="mod modGraphic">
          <ac:chgData name="Sebastian Ossa" userId="104327b5c0715829" providerId="LiveId" clId="{2554521F-43F8-4354-AE32-02B4F2BA0355}" dt="2019-02-27T19:10:02.841" v="596" actId="1076"/>
          <ac:graphicFrameMkLst>
            <pc:docMk/>
            <pc:sldMk cId="4288599965" sldId="292"/>
            <ac:graphicFrameMk id="7" creationId="{CB0D6979-2A33-4409-9A54-FB9D95B0B3C3}"/>
          </ac:graphicFrameMkLst>
        </pc:graphicFrameChg>
      </pc:sldChg>
      <pc:sldChg chg="modSp add del">
        <pc:chgData name="Sebastian Ossa" userId="104327b5c0715829" providerId="LiveId" clId="{2554521F-43F8-4354-AE32-02B4F2BA0355}" dt="2019-03-08T13:24:35.009" v="1185" actId="2696"/>
        <pc:sldMkLst>
          <pc:docMk/>
          <pc:sldMk cId="1515800262" sldId="314"/>
        </pc:sldMkLst>
        <pc:spChg chg="mod">
          <ac:chgData name="Sebastian Ossa" userId="104327b5c0715829" providerId="LiveId" clId="{2554521F-43F8-4354-AE32-02B4F2BA0355}" dt="2019-02-27T19:11:16.674" v="653" actId="20577"/>
          <ac:spMkLst>
            <pc:docMk/>
            <pc:sldMk cId="1515800262" sldId="314"/>
            <ac:spMk id="8" creationId="{16644D62-44A3-4A0C-B5AE-80B60B7E949E}"/>
          </ac:spMkLst>
        </pc:spChg>
        <pc:graphicFrameChg chg="modGraphic">
          <ac:chgData name="Sebastian Ossa" userId="104327b5c0715829" providerId="LiveId" clId="{2554521F-43F8-4354-AE32-02B4F2BA0355}" dt="2019-02-27T19:11:06.376" v="642" actId="20577"/>
          <ac:graphicFrameMkLst>
            <pc:docMk/>
            <pc:sldMk cId="1515800262" sldId="314"/>
            <ac:graphicFrameMk id="7" creationId="{CB0D6979-2A33-4409-9A54-FB9D95B0B3C3}"/>
          </ac:graphicFrameMkLst>
        </pc:graphicFrameChg>
      </pc:sldChg>
      <pc:sldChg chg="addSp delSp modSp add">
        <pc:chgData name="Sebastian Ossa" userId="104327b5c0715829" providerId="LiveId" clId="{2554521F-43F8-4354-AE32-02B4F2BA0355}" dt="2019-03-08T12:32:10.293" v="691" actId="1036"/>
        <pc:sldMkLst>
          <pc:docMk/>
          <pc:sldMk cId="1300367551" sldId="334"/>
        </pc:sldMkLst>
        <pc:spChg chg="mod">
          <ac:chgData name="Sebastian Ossa" userId="104327b5c0715829" providerId="LiveId" clId="{2554521F-43F8-4354-AE32-02B4F2BA0355}" dt="2019-03-08T12:25:41.633" v="677" actId="20577"/>
          <ac:spMkLst>
            <pc:docMk/>
            <pc:sldMk cId="1300367551" sldId="334"/>
            <ac:spMk id="2" creationId="{40717678-3EED-4824-87B2-CBC5689ED5F5}"/>
          </ac:spMkLst>
        </pc:spChg>
        <pc:spChg chg="mod">
          <ac:chgData name="Sebastian Ossa" userId="104327b5c0715829" providerId="LiveId" clId="{2554521F-43F8-4354-AE32-02B4F2BA0355}" dt="2019-03-08T12:26:49.123" v="679" actId="207"/>
          <ac:spMkLst>
            <pc:docMk/>
            <pc:sldMk cId="1300367551" sldId="334"/>
            <ac:spMk id="3" creationId="{BEE4814F-AB31-4467-8D50-AFDFCAECC132}"/>
          </ac:spMkLst>
        </pc:spChg>
        <pc:spChg chg="del">
          <ac:chgData name="Sebastian Ossa" userId="104327b5c0715829" providerId="LiveId" clId="{2554521F-43F8-4354-AE32-02B4F2BA0355}" dt="2019-03-08T12:26:59.848" v="681" actId="478"/>
          <ac:spMkLst>
            <pc:docMk/>
            <pc:sldMk cId="1300367551" sldId="334"/>
            <ac:spMk id="21" creationId="{5EE9BB52-76F4-47AA-890C-C81FC681240F}"/>
          </ac:spMkLst>
        </pc:spChg>
        <pc:picChg chg="del">
          <ac:chgData name="Sebastian Ossa" userId="104327b5c0715829" providerId="LiveId" clId="{2554521F-43F8-4354-AE32-02B4F2BA0355}" dt="2019-03-08T12:26:57.806" v="680" actId="478"/>
          <ac:picMkLst>
            <pc:docMk/>
            <pc:sldMk cId="1300367551" sldId="334"/>
            <ac:picMk id="18" creationId="{91819EDB-567F-4A6C-95CF-F08D2ED090FF}"/>
          </ac:picMkLst>
        </pc:picChg>
        <pc:picChg chg="add mod">
          <ac:chgData name="Sebastian Ossa" userId="104327b5c0715829" providerId="LiveId" clId="{2554521F-43F8-4354-AE32-02B4F2BA0355}" dt="2019-03-08T12:32:10.293" v="691" actId="1036"/>
          <ac:picMkLst>
            <pc:docMk/>
            <pc:sldMk cId="1300367551" sldId="334"/>
            <ac:picMk id="3074" creationId="{5BD2A865-0DA1-4744-B780-BB885B6B7D12}"/>
          </ac:picMkLst>
        </pc:picChg>
      </pc:sldChg>
      <pc:sldChg chg="addSp delSp modSp add">
        <pc:chgData name="Sebastian Ossa" userId="104327b5c0715829" providerId="LiveId" clId="{2554521F-43F8-4354-AE32-02B4F2BA0355}" dt="2019-03-08T12:54:09.467" v="715" actId="207"/>
        <pc:sldMkLst>
          <pc:docMk/>
          <pc:sldMk cId="3733128085" sldId="335"/>
        </pc:sldMkLst>
        <pc:spChg chg="mod">
          <ac:chgData name="Sebastian Ossa" userId="104327b5c0715829" providerId="LiveId" clId="{2554521F-43F8-4354-AE32-02B4F2BA0355}" dt="2019-03-08T12:53:25.756" v="705" actId="20577"/>
          <ac:spMkLst>
            <pc:docMk/>
            <pc:sldMk cId="3733128085" sldId="335"/>
            <ac:spMk id="2" creationId="{40717678-3EED-4824-87B2-CBC5689ED5F5}"/>
          </ac:spMkLst>
        </pc:spChg>
        <pc:spChg chg="mod">
          <ac:chgData name="Sebastian Ossa" userId="104327b5c0715829" providerId="LiveId" clId="{2554521F-43F8-4354-AE32-02B4F2BA0355}" dt="2019-03-08T12:53:33.638" v="707" actId="207"/>
          <ac:spMkLst>
            <pc:docMk/>
            <pc:sldMk cId="3733128085" sldId="335"/>
            <ac:spMk id="3" creationId="{BEE4814F-AB31-4467-8D50-AFDFCAECC132}"/>
          </ac:spMkLst>
        </pc:spChg>
        <pc:spChg chg="add mod">
          <ac:chgData name="Sebastian Ossa" userId="104327b5c0715829" providerId="LiveId" clId="{2554521F-43F8-4354-AE32-02B4F2BA0355}" dt="2019-03-08T12:54:09.467" v="715" actId="207"/>
          <ac:spMkLst>
            <pc:docMk/>
            <pc:sldMk cId="3733128085" sldId="335"/>
            <ac:spMk id="19" creationId="{7D55DCF1-CB5E-4BCE-B8BF-EB81BB412D68}"/>
          </ac:spMkLst>
        </pc:spChg>
        <pc:picChg chg="add mod">
          <ac:chgData name="Sebastian Ossa" userId="104327b5c0715829" providerId="LiveId" clId="{2554521F-43F8-4354-AE32-02B4F2BA0355}" dt="2019-03-08T12:53:56.401" v="712" actId="1076"/>
          <ac:picMkLst>
            <pc:docMk/>
            <pc:sldMk cId="3733128085" sldId="335"/>
            <ac:picMk id="18" creationId="{0E056ABA-AFAE-4DB5-9C7D-D0B5292F79F5}"/>
          </ac:picMkLst>
        </pc:picChg>
        <pc:picChg chg="del">
          <ac:chgData name="Sebastian Ossa" userId="104327b5c0715829" providerId="LiveId" clId="{2554521F-43F8-4354-AE32-02B4F2BA0355}" dt="2019-03-08T12:53:36.330" v="708" actId="478"/>
          <ac:picMkLst>
            <pc:docMk/>
            <pc:sldMk cId="3733128085" sldId="335"/>
            <ac:picMk id="3074" creationId="{5BD2A865-0DA1-4744-B780-BB885B6B7D12}"/>
          </ac:picMkLst>
        </pc:picChg>
      </pc:sldChg>
      <pc:sldChg chg="addSp delSp modSp add">
        <pc:chgData name="Sebastian Ossa" userId="104327b5c0715829" providerId="LiveId" clId="{2554521F-43F8-4354-AE32-02B4F2BA0355}" dt="2019-03-08T12:56:15.569" v="759" actId="207"/>
        <pc:sldMkLst>
          <pc:docMk/>
          <pc:sldMk cId="4153192757" sldId="336"/>
        </pc:sldMkLst>
        <pc:spChg chg="mod">
          <ac:chgData name="Sebastian Ossa" userId="104327b5c0715829" providerId="LiveId" clId="{2554521F-43F8-4354-AE32-02B4F2BA0355}" dt="2019-03-08T12:55:08.613" v="748" actId="20577"/>
          <ac:spMkLst>
            <pc:docMk/>
            <pc:sldMk cId="4153192757" sldId="336"/>
            <ac:spMk id="2" creationId="{40717678-3EED-4824-87B2-CBC5689ED5F5}"/>
          </ac:spMkLst>
        </pc:spChg>
        <pc:spChg chg="mod">
          <ac:chgData name="Sebastian Ossa" userId="104327b5c0715829" providerId="LiveId" clId="{2554521F-43F8-4354-AE32-02B4F2BA0355}" dt="2019-03-08T12:55:20.422" v="750" actId="207"/>
          <ac:spMkLst>
            <pc:docMk/>
            <pc:sldMk cId="4153192757" sldId="336"/>
            <ac:spMk id="3" creationId="{BEE4814F-AB31-4467-8D50-AFDFCAECC132}"/>
          </ac:spMkLst>
        </pc:spChg>
        <pc:spChg chg="del">
          <ac:chgData name="Sebastian Ossa" userId="104327b5c0715829" providerId="LiveId" clId="{2554521F-43F8-4354-AE32-02B4F2BA0355}" dt="2019-03-08T12:55:26.026" v="752" actId="478"/>
          <ac:spMkLst>
            <pc:docMk/>
            <pc:sldMk cId="4153192757" sldId="336"/>
            <ac:spMk id="19" creationId="{7D55DCF1-CB5E-4BCE-B8BF-EB81BB412D68}"/>
          </ac:spMkLst>
        </pc:spChg>
        <pc:spChg chg="add mod">
          <ac:chgData name="Sebastian Ossa" userId="104327b5c0715829" providerId="LiveId" clId="{2554521F-43F8-4354-AE32-02B4F2BA0355}" dt="2019-03-08T12:56:15.569" v="759" actId="207"/>
          <ac:spMkLst>
            <pc:docMk/>
            <pc:sldMk cId="4153192757" sldId="336"/>
            <ac:spMk id="21" creationId="{39B1B6DE-462F-455B-BD0B-A427B4A390E6}"/>
          </ac:spMkLst>
        </pc:spChg>
        <pc:picChg chg="del">
          <ac:chgData name="Sebastian Ossa" userId="104327b5c0715829" providerId="LiveId" clId="{2554521F-43F8-4354-AE32-02B4F2BA0355}" dt="2019-03-08T12:55:23.612" v="751" actId="478"/>
          <ac:picMkLst>
            <pc:docMk/>
            <pc:sldMk cId="4153192757" sldId="336"/>
            <ac:picMk id="18" creationId="{0E056ABA-AFAE-4DB5-9C7D-D0B5292F79F5}"/>
          </ac:picMkLst>
        </pc:picChg>
        <pc:picChg chg="add mod">
          <ac:chgData name="Sebastian Ossa" userId="104327b5c0715829" providerId="LiveId" clId="{2554521F-43F8-4354-AE32-02B4F2BA0355}" dt="2019-03-08T12:56:04.276" v="756" actId="1076"/>
          <ac:picMkLst>
            <pc:docMk/>
            <pc:sldMk cId="4153192757" sldId="336"/>
            <ac:picMk id="20" creationId="{2B56BFCA-62FD-4BCF-8F3D-A50E775603BB}"/>
          </ac:picMkLst>
        </pc:picChg>
      </pc:sldChg>
      <pc:sldChg chg="addSp delSp modSp add">
        <pc:chgData name="Sebastian Ossa" userId="104327b5c0715829" providerId="LiveId" clId="{2554521F-43F8-4354-AE32-02B4F2BA0355}" dt="2019-03-08T12:59:57.803" v="809" actId="207"/>
        <pc:sldMkLst>
          <pc:docMk/>
          <pc:sldMk cId="2605504370" sldId="337"/>
        </pc:sldMkLst>
        <pc:spChg chg="mod">
          <ac:chgData name="Sebastian Ossa" userId="104327b5c0715829" providerId="LiveId" clId="{2554521F-43F8-4354-AE32-02B4F2BA0355}" dt="2019-03-08T12:57:04.991" v="792" actId="20577"/>
          <ac:spMkLst>
            <pc:docMk/>
            <pc:sldMk cId="2605504370" sldId="337"/>
            <ac:spMk id="2" creationId="{40717678-3EED-4824-87B2-CBC5689ED5F5}"/>
          </ac:spMkLst>
        </pc:spChg>
        <pc:spChg chg="del">
          <ac:chgData name="Sebastian Ossa" userId="104327b5c0715829" providerId="LiveId" clId="{2554521F-43F8-4354-AE32-02B4F2BA0355}" dt="2019-03-08T12:57:14.510" v="795" actId="478"/>
          <ac:spMkLst>
            <pc:docMk/>
            <pc:sldMk cId="2605504370" sldId="337"/>
            <ac:spMk id="3" creationId="{BEE4814F-AB31-4467-8D50-AFDFCAECC132}"/>
          </ac:spMkLst>
        </pc:spChg>
        <pc:spChg chg="add del mod">
          <ac:chgData name="Sebastian Ossa" userId="104327b5c0715829" providerId="LiveId" clId="{2554521F-43F8-4354-AE32-02B4F2BA0355}" dt="2019-03-08T12:57:16.276" v="796" actId="478"/>
          <ac:spMkLst>
            <pc:docMk/>
            <pc:sldMk cId="2605504370" sldId="337"/>
            <ac:spMk id="6" creationId="{D1D89AF6-858C-4944-BC22-ED6E5B15103C}"/>
          </ac:spMkLst>
        </pc:spChg>
        <pc:spChg chg="mod">
          <ac:chgData name="Sebastian Ossa" userId="104327b5c0715829" providerId="LiveId" clId="{2554521F-43F8-4354-AE32-02B4F2BA0355}" dt="2019-03-08T12:57:23.029" v="797" actId="207"/>
          <ac:spMkLst>
            <pc:docMk/>
            <pc:sldMk cId="2605504370" sldId="337"/>
            <ac:spMk id="12" creationId="{00000000-0000-0000-0000-000000000000}"/>
          </ac:spMkLst>
        </pc:spChg>
        <pc:spChg chg="mod">
          <ac:chgData name="Sebastian Ossa" userId="104327b5c0715829" providerId="LiveId" clId="{2554521F-43F8-4354-AE32-02B4F2BA0355}" dt="2019-03-08T12:57:46.407" v="799"/>
          <ac:spMkLst>
            <pc:docMk/>
            <pc:sldMk cId="2605504370" sldId="337"/>
            <ac:spMk id="13" creationId="{00000000-0000-0000-0000-000000000000}"/>
          </ac:spMkLst>
        </pc:spChg>
        <pc:spChg chg="add mod">
          <ac:chgData name="Sebastian Ossa" userId="104327b5c0715829" providerId="LiveId" clId="{2554521F-43F8-4354-AE32-02B4F2BA0355}" dt="2019-03-08T12:59:57.803" v="809" actId="207"/>
          <ac:spMkLst>
            <pc:docMk/>
            <pc:sldMk cId="2605504370" sldId="337"/>
            <ac:spMk id="19" creationId="{2972061B-AF75-41B4-9438-FEFDD2CF7F34}"/>
          </ac:spMkLst>
        </pc:spChg>
        <pc:spChg chg="del">
          <ac:chgData name="Sebastian Ossa" userId="104327b5c0715829" providerId="LiveId" clId="{2554521F-43F8-4354-AE32-02B4F2BA0355}" dt="2019-03-08T12:57:13.142" v="794" actId="478"/>
          <ac:spMkLst>
            <pc:docMk/>
            <pc:sldMk cId="2605504370" sldId="337"/>
            <ac:spMk id="21" creationId="{39B1B6DE-462F-455B-BD0B-A427B4A390E6}"/>
          </ac:spMkLst>
        </pc:spChg>
        <pc:graphicFrameChg chg="add mod modGraphic">
          <ac:chgData name="Sebastian Ossa" userId="104327b5c0715829" providerId="LiveId" clId="{2554521F-43F8-4354-AE32-02B4F2BA0355}" dt="2019-03-08T12:59:43.832" v="806" actId="1076"/>
          <ac:graphicFrameMkLst>
            <pc:docMk/>
            <pc:sldMk cId="2605504370" sldId="337"/>
            <ac:graphicFrameMk id="18" creationId="{29C7005D-EF1B-44D7-925B-00A3DD4365EC}"/>
          </ac:graphicFrameMkLst>
        </pc:graphicFrameChg>
        <pc:picChg chg="del">
          <ac:chgData name="Sebastian Ossa" userId="104327b5c0715829" providerId="LiveId" clId="{2554521F-43F8-4354-AE32-02B4F2BA0355}" dt="2019-03-08T12:57:11.661" v="793" actId="478"/>
          <ac:picMkLst>
            <pc:docMk/>
            <pc:sldMk cId="2605504370" sldId="337"/>
            <ac:picMk id="20" creationId="{2B56BFCA-62FD-4BCF-8F3D-A50E775603BB}"/>
          </ac:picMkLst>
        </pc:picChg>
      </pc:sldChg>
      <pc:sldChg chg="addSp delSp modSp add">
        <pc:chgData name="Sebastian Ossa" userId="104327b5c0715829" providerId="LiveId" clId="{2554521F-43F8-4354-AE32-02B4F2BA0355}" dt="2019-03-08T13:04:44.178" v="881" actId="207"/>
        <pc:sldMkLst>
          <pc:docMk/>
          <pc:sldMk cId="2596108722" sldId="338"/>
        </pc:sldMkLst>
        <pc:spChg chg="mod">
          <ac:chgData name="Sebastian Ossa" userId="104327b5c0715829" providerId="LiveId" clId="{2554521F-43F8-4354-AE32-02B4F2BA0355}" dt="2019-03-08T13:02:37.803" v="863" actId="20577"/>
          <ac:spMkLst>
            <pc:docMk/>
            <pc:sldMk cId="2596108722" sldId="338"/>
            <ac:spMk id="2" creationId="{40717678-3EED-4824-87B2-CBC5689ED5F5}"/>
          </ac:spMkLst>
        </pc:spChg>
        <pc:spChg chg="add del mod">
          <ac:chgData name="Sebastian Ossa" userId="104327b5c0715829" providerId="LiveId" clId="{2554521F-43F8-4354-AE32-02B4F2BA0355}" dt="2019-03-08T13:02:59.687" v="865" actId="478"/>
          <ac:spMkLst>
            <pc:docMk/>
            <pc:sldMk cId="2596108722" sldId="338"/>
            <ac:spMk id="5" creationId="{3AA412EF-A93D-4344-BA7B-29A0133682CE}"/>
          </ac:spMkLst>
        </pc:spChg>
        <pc:spChg chg="del">
          <ac:chgData name="Sebastian Ossa" userId="104327b5c0715829" providerId="LiveId" clId="{2554521F-43F8-4354-AE32-02B4F2BA0355}" dt="2019-03-08T13:03:51.288" v="876" actId="478"/>
          <ac:spMkLst>
            <pc:docMk/>
            <pc:sldMk cId="2596108722" sldId="338"/>
            <ac:spMk id="19" creationId="{2972061B-AF75-41B4-9438-FEFDD2CF7F34}"/>
          </ac:spMkLst>
        </pc:spChg>
        <pc:spChg chg="add mod">
          <ac:chgData name="Sebastian Ossa" userId="104327b5c0715829" providerId="LiveId" clId="{2554521F-43F8-4354-AE32-02B4F2BA0355}" dt="2019-03-08T13:04:44.178" v="881" actId="207"/>
          <ac:spMkLst>
            <pc:docMk/>
            <pc:sldMk cId="2596108722" sldId="338"/>
            <ac:spMk id="22" creationId="{ADB17A1E-9396-467A-BEE1-FE36CFD8239F}"/>
          </ac:spMkLst>
        </pc:spChg>
        <pc:spChg chg="add mod">
          <ac:chgData name="Sebastian Ossa" userId="104327b5c0715829" providerId="LiveId" clId="{2554521F-43F8-4354-AE32-02B4F2BA0355}" dt="2019-03-08T13:04:44.178" v="881" actId="207"/>
          <ac:spMkLst>
            <pc:docMk/>
            <pc:sldMk cId="2596108722" sldId="338"/>
            <ac:spMk id="23" creationId="{54DE8BEA-8302-413C-98CB-BF87EA5B9FF4}"/>
          </ac:spMkLst>
        </pc:spChg>
        <pc:graphicFrameChg chg="del">
          <ac:chgData name="Sebastian Ossa" userId="104327b5c0715829" providerId="LiveId" clId="{2554521F-43F8-4354-AE32-02B4F2BA0355}" dt="2019-03-08T13:02:56.775" v="864" actId="478"/>
          <ac:graphicFrameMkLst>
            <pc:docMk/>
            <pc:sldMk cId="2596108722" sldId="338"/>
            <ac:graphicFrameMk id="18" creationId="{29C7005D-EF1B-44D7-925B-00A3DD4365EC}"/>
          </ac:graphicFrameMkLst>
        </pc:graphicFrameChg>
        <pc:picChg chg="add mod">
          <ac:chgData name="Sebastian Ossa" userId="104327b5c0715829" providerId="LiveId" clId="{2554521F-43F8-4354-AE32-02B4F2BA0355}" dt="2019-03-08T13:03:48.272" v="875" actId="1076"/>
          <ac:picMkLst>
            <pc:docMk/>
            <pc:sldMk cId="2596108722" sldId="338"/>
            <ac:picMk id="20" creationId="{907F0A00-4D9A-4452-A952-8CEF314B7710}"/>
          </ac:picMkLst>
        </pc:picChg>
        <pc:picChg chg="add mod">
          <ac:chgData name="Sebastian Ossa" userId="104327b5c0715829" providerId="LiveId" clId="{2554521F-43F8-4354-AE32-02B4F2BA0355}" dt="2019-03-08T13:03:40.807" v="874" actId="1076"/>
          <ac:picMkLst>
            <pc:docMk/>
            <pc:sldMk cId="2596108722" sldId="338"/>
            <ac:picMk id="21" creationId="{EE0F5DEF-F005-44AB-B9FB-173219FC33B8}"/>
          </ac:picMkLst>
        </pc:picChg>
      </pc:sldChg>
      <pc:sldChg chg="addSp delSp modSp add">
        <pc:chgData name="Sebastian Ossa" userId="104327b5c0715829" providerId="LiveId" clId="{2554521F-43F8-4354-AE32-02B4F2BA0355}" dt="2019-03-08T13:07:19.548" v="913" actId="207"/>
        <pc:sldMkLst>
          <pc:docMk/>
          <pc:sldMk cId="3768904892" sldId="339"/>
        </pc:sldMkLst>
        <pc:spChg chg="mod">
          <ac:chgData name="Sebastian Ossa" userId="104327b5c0715829" providerId="LiveId" clId="{2554521F-43F8-4354-AE32-02B4F2BA0355}" dt="2019-03-08T13:05:47.825" v="894" actId="20577"/>
          <ac:spMkLst>
            <pc:docMk/>
            <pc:sldMk cId="3768904892" sldId="339"/>
            <ac:spMk id="2" creationId="{40717678-3EED-4824-87B2-CBC5689ED5F5}"/>
          </ac:spMkLst>
        </pc:spChg>
        <pc:spChg chg="del">
          <ac:chgData name="Sebastian Ossa" userId="104327b5c0715829" providerId="LiveId" clId="{2554521F-43F8-4354-AE32-02B4F2BA0355}" dt="2019-03-08T13:05:54.927" v="895" actId="478"/>
          <ac:spMkLst>
            <pc:docMk/>
            <pc:sldMk cId="3768904892" sldId="339"/>
            <ac:spMk id="22" creationId="{ADB17A1E-9396-467A-BEE1-FE36CFD8239F}"/>
          </ac:spMkLst>
        </pc:spChg>
        <pc:spChg chg="del">
          <ac:chgData name="Sebastian Ossa" userId="104327b5c0715829" providerId="LiveId" clId="{2554521F-43F8-4354-AE32-02B4F2BA0355}" dt="2019-03-08T13:05:54.927" v="895" actId="478"/>
          <ac:spMkLst>
            <pc:docMk/>
            <pc:sldMk cId="3768904892" sldId="339"/>
            <ac:spMk id="23" creationId="{54DE8BEA-8302-413C-98CB-BF87EA5B9FF4}"/>
          </ac:spMkLst>
        </pc:spChg>
        <pc:spChg chg="add mod">
          <ac:chgData name="Sebastian Ossa" userId="104327b5c0715829" providerId="LiveId" clId="{2554521F-43F8-4354-AE32-02B4F2BA0355}" dt="2019-03-08T13:07:05.951" v="910" actId="207"/>
          <ac:spMkLst>
            <pc:docMk/>
            <pc:sldMk cId="3768904892" sldId="339"/>
            <ac:spMk id="24" creationId="{229BDD8E-DC58-4A72-AE43-8EF2782C05C5}"/>
          </ac:spMkLst>
        </pc:spChg>
        <pc:spChg chg="add mod">
          <ac:chgData name="Sebastian Ossa" userId="104327b5c0715829" providerId="LiveId" clId="{2554521F-43F8-4354-AE32-02B4F2BA0355}" dt="2019-03-08T13:07:19.548" v="913" actId="207"/>
          <ac:spMkLst>
            <pc:docMk/>
            <pc:sldMk cId="3768904892" sldId="339"/>
            <ac:spMk id="25" creationId="{119D7927-FAA5-470F-97AC-D051CF128471}"/>
          </ac:spMkLst>
        </pc:spChg>
        <pc:picChg chg="add mod">
          <ac:chgData name="Sebastian Ossa" userId="104327b5c0715829" providerId="LiveId" clId="{2554521F-43F8-4354-AE32-02B4F2BA0355}" dt="2019-03-08T13:06:41.641" v="905" actId="1076"/>
          <ac:picMkLst>
            <pc:docMk/>
            <pc:sldMk cId="3768904892" sldId="339"/>
            <ac:picMk id="18" creationId="{925C411C-2E56-481E-8FA7-1AC4B980DBEE}"/>
          </ac:picMkLst>
        </pc:picChg>
        <pc:picChg chg="add mod">
          <ac:chgData name="Sebastian Ossa" userId="104327b5c0715829" providerId="LiveId" clId="{2554521F-43F8-4354-AE32-02B4F2BA0355}" dt="2019-03-08T13:06:53.316" v="907" actId="1076"/>
          <ac:picMkLst>
            <pc:docMk/>
            <pc:sldMk cId="3768904892" sldId="339"/>
            <ac:picMk id="19" creationId="{64F28CB4-9A6D-4A30-85CA-1EAA191AA36E}"/>
          </ac:picMkLst>
        </pc:picChg>
        <pc:picChg chg="del">
          <ac:chgData name="Sebastian Ossa" userId="104327b5c0715829" providerId="LiveId" clId="{2554521F-43F8-4354-AE32-02B4F2BA0355}" dt="2019-03-08T13:05:54.927" v="895" actId="478"/>
          <ac:picMkLst>
            <pc:docMk/>
            <pc:sldMk cId="3768904892" sldId="339"/>
            <ac:picMk id="20" creationId="{907F0A00-4D9A-4452-A952-8CEF314B7710}"/>
          </ac:picMkLst>
        </pc:picChg>
        <pc:picChg chg="del">
          <ac:chgData name="Sebastian Ossa" userId="104327b5c0715829" providerId="LiveId" clId="{2554521F-43F8-4354-AE32-02B4F2BA0355}" dt="2019-03-08T13:05:54.927" v="895" actId="478"/>
          <ac:picMkLst>
            <pc:docMk/>
            <pc:sldMk cId="3768904892" sldId="339"/>
            <ac:picMk id="21" creationId="{EE0F5DEF-F005-44AB-B9FB-173219FC33B8}"/>
          </ac:picMkLst>
        </pc:picChg>
      </pc:sldChg>
      <pc:sldChg chg="addSp delSp modSp add">
        <pc:chgData name="Sebastian Ossa" userId="104327b5c0715829" providerId="LiveId" clId="{2554521F-43F8-4354-AE32-02B4F2BA0355}" dt="2019-03-08T13:11:54.671" v="967" actId="20577"/>
        <pc:sldMkLst>
          <pc:docMk/>
          <pc:sldMk cId="66782427" sldId="340"/>
        </pc:sldMkLst>
        <pc:spChg chg="mod">
          <ac:chgData name="Sebastian Ossa" userId="104327b5c0715829" providerId="LiveId" clId="{2554521F-43F8-4354-AE32-02B4F2BA0355}" dt="2019-03-08T13:08:00.017" v="947" actId="20577"/>
          <ac:spMkLst>
            <pc:docMk/>
            <pc:sldMk cId="66782427" sldId="340"/>
            <ac:spMk id="2" creationId="{40717678-3EED-4824-87B2-CBC5689ED5F5}"/>
          </ac:spMkLst>
        </pc:spChg>
        <pc:spChg chg="add mod">
          <ac:chgData name="Sebastian Ossa" userId="104327b5c0715829" providerId="LiveId" clId="{2554521F-43F8-4354-AE32-02B4F2BA0355}" dt="2019-03-08T13:10:56.019" v="956" actId="1076"/>
          <ac:spMkLst>
            <pc:docMk/>
            <pc:sldMk cId="66782427" sldId="340"/>
            <ac:spMk id="22" creationId="{69A37832-A501-44CA-99D6-3BC118ECEC4D}"/>
          </ac:spMkLst>
        </pc:spChg>
        <pc:spChg chg="add mod">
          <ac:chgData name="Sebastian Ossa" userId="104327b5c0715829" providerId="LiveId" clId="{2554521F-43F8-4354-AE32-02B4F2BA0355}" dt="2019-03-08T13:11:24.775" v="960" actId="207"/>
          <ac:spMkLst>
            <pc:docMk/>
            <pc:sldMk cId="66782427" sldId="340"/>
            <ac:spMk id="23" creationId="{48AA21E6-A71E-4671-B6CC-723DBC2F2943}"/>
          </ac:spMkLst>
        </pc:spChg>
        <pc:spChg chg="del">
          <ac:chgData name="Sebastian Ossa" userId="104327b5c0715829" providerId="LiveId" clId="{2554521F-43F8-4354-AE32-02B4F2BA0355}" dt="2019-03-08T13:08:06.318" v="948" actId="478"/>
          <ac:spMkLst>
            <pc:docMk/>
            <pc:sldMk cId="66782427" sldId="340"/>
            <ac:spMk id="24" creationId="{229BDD8E-DC58-4A72-AE43-8EF2782C05C5}"/>
          </ac:spMkLst>
        </pc:spChg>
        <pc:spChg chg="del">
          <ac:chgData name="Sebastian Ossa" userId="104327b5c0715829" providerId="LiveId" clId="{2554521F-43F8-4354-AE32-02B4F2BA0355}" dt="2019-03-08T13:08:06.318" v="948" actId="478"/>
          <ac:spMkLst>
            <pc:docMk/>
            <pc:sldMk cId="66782427" sldId="340"/>
            <ac:spMk id="25" creationId="{119D7927-FAA5-470F-97AC-D051CF128471}"/>
          </ac:spMkLst>
        </pc:spChg>
        <pc:spChg chg="add mod">
          <ac:chgData name="Sebastian Ossa" userId="104327b5c0715829" providerId="LiveId" clId="{2554521F-43F8-4354-AE32-02B4F2BA0355}" dt="2019-03-08T13:11:50.523" v="965" actId="207"/>
          <ac:spMkLst>
            <pc:docMk/>
            <pc:sldMk cId="66782427" sldId="340"/>
            <ac:spMk id="26" creationId="{93907A1F-C324-4728-A851-208ED0A214A5}"/>
          </ac:spMkLst>
        </pc:spChg>
        <pc:spChg chg="add mod">
          <ac:chgData name="Sebastian Ossa" userId="104327b5c0715829" providerId="LiveId" clId="{2554521F-43F8-4354-AE32-02B4F2BA0355}" dt="2019-03-08T13:11:54.671" v="967" actId="20577"/>
          <ac:spMkLst>
            <pc:docMk/>
            <pc:sldMk cId="66782427" sldId="340"/>
            <ac:spMk id="27" creationId="{631E04E9-D290-48EC-BC20-43977A653247}"/>
          </ac:spMkLst>
        </pc:spChg>
        <pc:picChg chg="del">
          <ac:chgData name="Sebastian Ossa" userId="104327b5c0715829" providerId="LiveId" clId="{2554521F-43F8-4354-AE32-02B4F2BA0355}" dt="2019-03-08T13:08:06.318" v="948" actId="478"/>
          <ac:picMkLst>
            <pc:docMk/>
            <pc:sldMk cId="66782427" sldId="340"/>
            <ac:picMk id="18" creationId="{925C411C-2E56-481E-8FA7-1AC4B980DBEE}"/>
          </ac:picMkLst>
        </pc:picChg>
        <pc:picChg chg="del">
          <ac:chgData name="Sebastian Ossa" userId="104327b5c0715829" providerId="LiveId" clId="{2554521F-43F8-4354-AE32-02B4F2BA0355}" dt="2019-03-08T13:08:06.318" v="948" actId="478"/>
          <ac:picMkLst>
            <pc:docMk/>
            <pc:sldMk cId="66782427" sldId="340"/>
            <ac:picMk id="19" creationId="{64F28CB4-9A6D-4A30-85CA-1EAA191AA36E}"/>
          </ac:picMkLst>
        </pc:picChg>
        <pc:picChg chg="add mod">
          <ac:chgData name="Sebastian Ossa" userId="104327b5c0715829" providerId="LiveId" clId="{2554521F-43F8-4354-AE32-02B4F2BA0355}" dt="2019-03-08T13:10:29.420" v="951" actId="1076"/>
          <ac:picMkLst>
            <pc:docMk/>
            <pc:sldMk cId="66782427" sldId="340"/>
            <ac:picMk id="20" creationId="{6C6531F7-E3CB-409E-8C9F-B2103F1018CC}"/>
          </ac:picMkLst>
        </pc:picChg>
        <pc:picChg chg="add mod">
          <ac:chgData name="Sebastian Ossa" userId="104327b5c0715829" providerId="LiveId" clId="{2554521F-43F8-4354-AE32-02B4F2BA0355}" dt="2019-03-08T13:10:24.261" v="950" actId="1076"/>
          <ac:picMkLst>
            <pc:docMk/>
            <pc:sldMk cId="66782427" sldId="340"/>
            <ac:picMk id="21" creationId="{F368CDE3-6BDF-4372-9E45-09EAE84BA6E5}"/>
          </ac:picMkLst>
        </pc:picChg>
      </pc:sldChg>
      <pc:sldChg chg="addSp delSp modSp add">
        <pc:chgData name="Sebastian Ossa" userId="104327b5c0715829" providerId="LiveId" clId="{2554521F-43F8-4354-AE32-02B4F2BA0355}" dt="2019-03-08T13:17:05.041" v="1067" actId="207"/>
        <pc:sldMkLst>
          <pc:docMk/>
          <pc:sldMk cId="234213374" sldId="341"/>
        </pc:sldMkLst>
        <pc:spChg chg="mod">
          <ac:chgData name="Sebastian Ossa" userId="104327b5c0715829" providerId="LiveId" clId="{2554521F-43F8-4354-AE32-02B4F2BA0355}" dt="2019-03-08T13:12:50.555" v="995" actId="20577"/>
          <ac:spMkLst>
            <pc:docMk/>
            <pc:sldMk cId="234213374" sldId="341"/>
            <ac:spMk id="2" creationId="{40717678-3EED-4824-87B2-CBC5689ED5F5}"/>
          </ac:spMkLst>
        </pc:spChg>
        <pc:spChg chg="add del mod">
          <ac:chgData name="Sebastian Ossa" userId="104327b5c0715829" providerId="LiveId" clId="{2554521F-43F8-4354-AE32-02B4F2BA0355}" dt="2019-03-08T13:13:05.248" v="1002" actId="478"/>
          <ac:spMkLst>
            <pc:docMk/>
            <pc:sldMk cId="234213374" sldId="341"/>
            <ac:spMk id="5" creationId="{A3204826-9236-42D7-93F0-1411D69433A4}"/>
          </ac:spMkLst>
        </pc:spChg>
        <pc:spChg chg="mod">
          <ac:chgData name="Sebastian Ossa" userId="104327b5c0715829" providerId="LiveId" clId="{2554521F-43F8-4354-AE32-02B4F2BA0355}" dt="2019-03-08T13:13:13.423" v="1004" actId="207"/>
          <ac:spMkLst>
            <pc:docMk/>
            <pc:sldMk cId="234213374" sldId="341"/>
            <ac:spMk id="13" creationId="{00000000-0000-0000-0000-000000000000}"/>
          </ac:spMkLst>
        </pc:spChg>
        <pc:spChg chg="mod">
          <ac:chgData name="Sebastian Ossa" userId="104327b5c0715829" providerId="LiveId" clId="{2554521F-43F8-4354-AE32-02B4F2BA0355}" dt="2019-03-08T13:13:30.291" v="1006"/>
          <ac:spMkLst>
            <pc:docMk/>
            <pc:sldMk cId="234213374" sldId="341"/>
            <ac:spMk id="14" creationId="{00000000-0000-0000-0000-000000000000}"/>
          </ac:spMkLst>
        </pc:spChg>
        <pc:spChg chg="del">
          <ac:chgData name="Sebastian Ossa" userId="104327b5c0715829" providerId="LiveId" clId="{2554521F-43F8-4354-AE32-02B4F2BA0355}" dt="2019-03-08T13:13:03.702" v="1001" actId="478"/>
          <ac:spMkLst>
            <pc:docMk/>
            <pc:sldMk cId="234213374" sldId="341"/>
            <ac:spMk id="22" creationId="{69A37832-A501-44CA-99D6-3BC118ECEC4D}"/>
          </ac:spMkLst>
        </pc:spChg>
        <pc:spChg chg="del mod">
          <ac:chgData name="Sebastian Ossa" userId="104327b5c0715829" providerId="LiveId" clId="{2554521F-43F8-4354-AE32-02B4F2BA0355}" dt="2019-03-08T13:12:59.726" v="998" actId="478"/>
          <ac:spMkLst>
            <pc:docMk/>
            <pc:sldMk cId="234213374" sldId="341"/>
            <ac:spMk id="23" creationId="{48AA21E6-A71E-4671-B6CC-723DBC2F2943}"/>
          </ac:spMkLst>
        </pc:spChg>
        <pc:spChg chg="add mod">
          <ac:chgData name="Sebastian Ossa" userId="104327b5c0715829" providerId="LiveId" clId="{2554521F-43F8-4354-AE32-02B4F2BA0355}" dt="2019-03-08T13:17:05.041" v="1067" actId="207"/>
          <ac:spMkLst>
            <pc:docMk/>
            <pc:sldMk cId="234213374" sldId="341"/>
            <ac:spMk id="24" creationId="{C485C827-B2C2-4A90-9B8E-A1646B134655}"/>
          </ac:spMkLst>
        </pc:spChg>
        <pc:spChg chg="add mod">
          <ac:chgData name="Sebastian Ossa" userId="104327b5c0715829" providerId="LiveId" clId="{2554521F-43F8-4354-AE32-02B4F2BA0355}" dt="2019-03-08T13:15:08.776" v="1033" actId="207"/>
          <ac:spMkLst>
            <pc:docMk/>
            <pc:sldMk cId="234213374" sldId="341"/>
            <ac:spMk id="25" creationId="{99BC4E72-E6FF-4FAC-A592-2810B1C84453}"/>
          </ac:spMkLst>
        </pc:spChg>
        <pc:spChg chg="del">
          <ac:chgData name="Sebastian Ossa" userId="104327b5c0715829" providerId="LiveId" clId="{2554521F-43F8-4354-AE32-02B4F2BA0355}" dt="2019-03-08T13:13:02.263" v="1000" actId="478"/>
          <ac:spMkLst>
            <pc:docMk/>
            <pc:sldMk cId="234213374" sldId="341"/>
            <ac:spMk id="26" creationId="{93907A1F-C324-4728-A851-208ED0A214A5}"/>
          </ac:spMkLst>
        </pc:spChg>
        <pc:spChg chg="del">
          <ac:chgData name="Sebastian Ossa" userId="104327b5c0715829" providerId="LiveId" clId="{2554521F-43F8-4354-AE32-02B4F2BA0355}" dt="2019-03-08T13:13:01.264" v="999" actId="478"/>
          <ac:spMkLst>
            <pc:docMk/>
            <pc:sldMk cId="234213374" sldId="341"/>
            <ac:spMk id="27" creationId="{631E04E9-D290-48EC-BC20-43977A653247}"/>
          </ac:spMkLst>
        </pc:spChg>
        <pc:picChg chg="add mod">
          <ac:chgData name="Sebastian Ossa" userId="104327b5c0715829" providerId="LiveId" clId="{2554521F-43F8-4354-AE32-02B4F2BA0355}" dt="2019-03-08T13:14:03.134" v="1012" actId="1076"/>
          <ac:picMkLst>
            <pc:docMk/>
            <pc:sldMk cId="234213374" sldId="341"/>
            <ac:picMk id="18" creationId="{23506A72-7428-4FA2-9BDF-5611FD02165D}"/>
          </ac:picMkLst>
        </pc:picChg>
        <pc:picChg chg="add mod">
          <ac:chgData name="Sebastian Ossa" userId="104327b5c0715829" providerId="LiveId" clId="{2554521F-43F8-4354-AE32-02B4F2BA0355}" dt="2019-03-08T13:13:58.949" v="1011" actId="1076"/>
          <ac:picMkLst>
            <pc:docMk/>
            <pc:sldMk cId="234213374" sldId="341"/>
            <ac:picMk id="19" creationId="{C94E562A-B2D1-428D-A0F1-6FBD5AFF010D}"/>
          </ac:picMkLst>
        </pc:picChg>
        <pc:picChg chg="del">
          <ac:chgData name="Sebastian Ossa" userId="104327b5c0715829" providerId="LiveId" clId="{2554521F-43F8-4354-AE32-02B4F2BA0355}" dt="2019-03-08T13:13:05.763" v="1003" actId="478"/>
          <ac:picMkLst>
            <pc:docMk/>
            <pc:sldMk cId="234213374" sldId="341"/>
            <ac:picMk id="20" creationId="{6C6531F7-E3CB-409E-8C9F-B2103F1018CC}"/>
          </ac:picMkLst>
        </pc:picChg>
        <pc:picChg chg="del">
          <ac:chgData name="Sebastian Ossa" userId="104327b5c0715829" providerId="LiveId" clId="{2554521F-43F8-4354-AE32-02B4F2BA0355}" dt="2019-03-08T13:12:56.862" v="996" actId="478"/>
          <ac:picMkLst>
            <pc:docMk/>
            <pc:sldMk cId="234213374" sldId="341"/>
            <ac:picMk id="21" creationId="{F368CDE3-6BDF-4372-9E45-09EAE84BA6E5}"/>
          </ac:picMkLst>
        </pc:picChg>
      </pc:sldChg>
      <pc:sldChg chg="addSp delSp modSp add">
        <pc:chgData name="Sebastian Ossa" userId="104327b5c0715829" providerId="LiveId" clId="{2554521F-43F8-4354-AE32-02B4F2BA0355}" dt="2019-03-08T13:23:41.978" v="1137"/>
        <pc:sldMkLst>
          <pc:docMk/>
          <pc:sldMk cId="105118777" sldId="342"/>
        </pc:sldMkLst>
        <pc:spChg chg="mod">
          <ac:chgData name="Sebastian Ossa" userId="104327b5c0715829" providerId="LiveId" clId="{2554521F-43F8-4354-AE32-02B4F2BA0355}" dt="2019-03-08T13:16:52.602" v="1064" actId="20577"/>
          <ac:spMkLst>
            <pc:docMk/>
            <pc:sldMk cId="105118777" sldId="342"/>
            <ac:spMk id="2" creationId="{40717678-3EED-4824-87B2-CBC5689ED5F5}"/>
          </ac:spMkLst>
        </pc:spChg>
        <pc:spChg chg="mod">
          <ac:chgData name="Sebastian Ossa" userId="104327b5c0715829" providerId="LiveId" clId="{2554521F-43F8-4354-AE32-02B4F2BA0355}" dt="2019-03-08T13:17:16.119" v="1068" actId="207"/>
          <ac:spMkLst>
            <pc:docMk/>
            <pc:sldMk cId="105118777" sldId="342"/>
            <ac:spMk id="14" creationId="{00000000-0000-0000-0000-000000000000}"/>
          </ac:spMkLst>
        </pc:spChg>
        <pc:spChg chg="mod">
          <ac:chgData name="Sebastian Ossa" userId="104327b5c0715829" providerId="LiveId" clId="{2554521F-43F8-4354-AE32-02B4F2BA0355}" dt="2019-03-08T13:17:44.759" v="1070"/>
          <ac:spMkLst>
            <pc:docMk/>
            <pc:sldMk cId="105118777" sldId="342"/>
            <ac:spMk id="15" creationId="{00000000-0000-0000-0000-000000000000}"/>
          </ac:spMkLst>
        </pc:spChg>
        <pc:spChg chg="add mod">
          <ac:chgData name="Sebastian Ossa" userId="104327b5c0715829" providerId="LiveId" clId="{2554521F-43F8-4354-AE32-02B4F2BA0355}" dt="2019-03-08T13:23:12.879" v="1136" actId="207"/>
          <ac:spMkLst>
            <pc:docMk/>
            <pc:sldMk cId="105118777" sldId="342"/>
            <ac:spMk id="21" creationId="{8F216476-B4C3-4D1F-BEA9-FA09E7B0D18E}"/>
          </ac:spMkLst>
        </pc:spChg>
        <pc:spChg chg="del">
          <ac:chgData name="Sebastian Ossa" userId="104327b5c0715829" providerId="LiveId" clId="{2554521F-43F8-4354-AE32-02B4F2BA0355}" dt="2019-03-08T13:16:58.727" v="1065" actId="478"/>
          <ac:spMkLst>
            <pc:docMk/>
            <pc:sldMk cId="105118777" sldId="342"/>
            <ac:spMk id="24" creationId="{C485C827-B2C2-4A90-9B8E-A1646B134655}"/>
          </ac:spMkLst>
        </pc:spChg>
        <pc:spChg chg="del">
          <ac:chgData name="Sebastian Ossa" userId="104327b5c0715829" providerId="LiveId" clId="{2554521F-43F8-4354-AE32-02B4F2BA0355}" dt="2019-03-08T13:16:58.727" v="1065" actId="478"/>
          <ac:spMkLst>
            <pc:docMk/>
            <pc:sldMk cId="105118777" sldId="342"/>
            <ac:spMk id="25" creationId="{99BC4E72-E6FF-4FAC-A592-2810B1C84453}"/>
          </ac:spMkLst>
        </pc:spChg>
        <pc:graphicFrameChg chg="add mod modGraphic">
          <ac:chgData name="Sebastian Ossa" userId="104327b5c0715829" providerId="LiveId" clId="{2554521F-43F8-4354-AE32-02B4F2BA0355}" dt="2019-03-08T13:23:41.978" v="1137"/>
          <ac:graphicFrameMkLst>
            <pc:docMk/>
            <pc:sldMk cId="105118777" sldId="342"/>
            <ac:graphicFrameMk id="20" creationId="{0CC1FCF9-2435-41C5-907C-FCDC27D290EC}"/>
          </ac:graphicFrameMkLst>
        </pc:graphicFrameChg>
        <pc:picChg chg="del">
          <ac:chgData name="Sebastian Ossa" userId="104327b5c0715829" providerId="LiveId" clId="{2554521F-43F8-4354-AE32-02B4F2BA0355}" dt="2019-03-08T13:16:58.727" v="1065" actId="478"/>
          <ac:picMkLst>
            <pc:docMk/>
            <pc:sldMk cId="105118777" sldId="342"/>
            <ac:picMk id="18" creationId="{23506A72-7428-4FA2-9BDF-5611FD02165D}"/>
          </ac:picMkLst>
        </pc:picChg>
        <pc:picChg chg="del">
          <ac:chgData name="Sebastian Ossa" userId="104327b5c0715829" providerId="LiveId" clId="{2554521F-43F8-4354-AE32-02B4F2BA0355}" dt="2019-03-08T13:16:58.727" v="1065" actId="478"/>
          <ac:picMkLst>
            <pc:docMk/>
            <pc:sldMk cId="105118777" sldId="342"/>
            <ac:picMk id="19" creationId="{C94E562A-B2D1-428D-A0F1-6FBD5AFF010D}"/>
          </ac:picMkLst>
        </pc:picChg>
      </pc:sldChg>
      <pc:sldChg chg="modSp add">
        <pc:chgData name="Sebastian Ossa" userId="104327b5c0715829" providerId="LiveId" clId="{2554521F-43F8-4354-AE32-02B4F2BA0355}" dt="2019-03-08T13:24:27.759" v="1184" actId="20577"/>
        <pc:sldMkLst>
          <pc:docMk/>
          <pc:sldMk cId="2137009004" sldId="343"/>
        </pc:sldMkLst>
        <pc:spChg chg="mod">
          <ac:chgData name="Sebastian Ossa" userId="104327b5c0715829" providerId="LiveId" clId="{2554521F-43F8-4354-AE32-02B4F2BA0355}" dt="2019-03-08T13:24:07.927" v="1154" actId="20577"/>
          <ac:spMkLst>
            <pc:docMk/>
            <pc:sldMk cId="2137009004" sldId="343"/>
            <ac:spMk id="21" creationId="{8F216476-B4C3-4D1F-BEA9-FA09E7B0D18E}"/>
          </ac:spMkLst>
        </pc:spChg>
        <pc:graphicFrameChg chg="modGraphic">
          <ac:chgData name="Sebastian Ossa" userId="104327b5c0715829" providerId="LiveId" clId="{2554521F-43F8-4354-AE32-02B4F2BA0355}" dt="2019-03-08T13:24:27.759" v="1184" actId="20577"/>
          <ac:graphicFrameMkLst>
            <pc:docMk/>
            <pc:sldMk cId="2137009004" sldId="343"/>
            <ac:graphicFrameMk id="20" creationId="{0CC1FCF9-2435-41C5-907C-FCDC27D290EC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AC6E37-9388-45D9-9851-BBBB633B74E8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8B4E7328-437C-4EF7-9C0C-B21EFA1C537D}">
      <dgm:prSet phldrT="[Texto]"/>
      <dgm:spPr>
        <a:solidFill>
          <a:srgbClr val="002F5B"/>
        </a:solidFill>
        <a:ln>
          <a:solidFill>
            <a:srgbClr val="8B0E0C"/>
          </a:solidFill>
        </a:ln>
      </dgm:spPr>
      <dgm:t>
        <a:bodyPr/>
        <a:lstStyle/>
        <a:p>
          <a:r>
            <a:rPr lang="es-ES" dirty="0" smtClean="0">
              <a:latin typeface="Bahnschrift SemiLight" panose="020B0502040204020203" pitchFamily="34" charset="0"/>
            </a:rPr>
            <a:t>Funciones Objetivo</a:t>
          </a:r>
          <a:endParaRPr lang="es-ES" dirty="0">
            <a:latin typeface="Bahnschrift SemiLight" panose="020B0502040204020203" pitchFamily="34" charset="0"/>
          </a:endParaRPr>
        </a:p>
      </dgm:t>
    </dgm:pt>
    <dgm:pt modelId="{CF02E41F-353C-40AD-A0FC-D6252198574D}" type="parTrans" cxnId="{2A7FE504-8015-47AA-9A45-7615B40B04C1}">
      <dgm:prSet/>
      <dgm:spPr/>
      <dgm:t>
        <a:bodyPr/>
        <a:lstStyle/>
        <a:p>
          <a:endParaRPr lang="es-ES">
            <a:latin typeface="Bahnschrift SemiLight" panose="020B0502040204020203" pitchFamily="34" charset="0"/>
          </a:endParaRPr>
        </a:p>
      </dgm:t>
    </dgm:pt>
    <dgm:pt modelId="{6C7F30FD-7F5B-42CD-AFC2-F916F779CCDA}" type="sibTrans" cxnId="{2A7FE504-8015-47AA-9A45-7615B40B04C1}">
      <dgm:prSet/>
      <dgm:spPr>
        <a:ln>
          <a:solidFill>
            <a:srgbClr val="8B0E0C"/>
          </a:solidFill>
        </a:ln>
      </dgm:spPr>
      <dgm:t>
        <a:bodyPr/>
        <a:lstStyle/>
        <a:p>
          <a:endParaRPr lang="es-ES">
            <a:latin typeface="Bahnschrift SemiLight" panose="020B0502040204020203" pitchFamily="34" charset="0"/>
          </a:endParaRPr>
        </a:p>
      </dgm:t>
    </dgm:pt>
    <dgm:pt modelId="{CE8546E7-0D34-4898-BD4C-A8538472E28A}">
      <dgm:prSet phldrT="[Texto]"/>
      <dgm:spPr>
        <a:solidFill>
          <a:srgbClr val="002F5B"/>
        </a:solidFill>
        <a:ln>
          <a:solidFill>
            <a:srgbClr val="8B0E0C"/>
          </a:solidFill>
        </a:ln>
      </dgm:spPr>
      <dgm:t>
        <a:bodyPr/>
        <a:lstStyle/>
        <a:p>
          <a:r>
            <a:rPr lang="es-ES" dirty="0" smtClean="0">
              <a:latin typeface="Bahnschrift SemiLight" panose="020B0502040204020203" pitchFamily="34" charset="0"/>
            </a:rPr>
            <a:t>Algoritmo Búsqueda Tabú (</a:t>
          </a:r>
          <a:r>
            <a:rPr lang="es-ES" dirty="0" err="1" smtClean="0">
              <a:latin typeface="Bahnschrift SemiLight" panose="020B0502040204020203" pitchFamily="34" charset="0"/>
            </a:rPr>
            <a:t>Tabu</a:t>
          </a:r>
          <a:r>
            <a:rPr lang="es-ES" dirty="0" smtClean="0">
              <a:latin typeface="Bahnschrift SemiLight" panose="020B0502040204020203" pitchFamily="34" charset="0"/>
            </a:rPr>
            <a:t> </a:t>
          </a:r>
          <a:r>
            <a:rPr lang="es-ES" dirty="0" err="1" smtClean="0">
              <a:latin typeface="Bahnschrift SemiLight" panose="020B0502040204020203" pitchFamily="34" charset="0"/>
            </a:rPr>
            <a:t>Search</a:t>
          </a:r>
          <a:r>
            <a:rPr lang="es-ES" dirty="0" smtClean="0">
              <a:latin typeface="Bahnschrift SemiLight" panose="020B0502040204020203" pitchFamily="34" charset="0"/>
            </a:rPr>
            <a:t>)</a:t>
          </a:r>
          <a:endParaRPr lang="es-ES" dirty="0">
            <a:latin typeface="Bahnschrift SemiLight" panose="020B0502040204020203" pitchFamily="34" charset="0"/>
          </a:endParaRPr>
        </a:p>
      </dgm:t>
    </dgm:pt>
    <dgm:pt modelId="{C3C95D34-5972-426D-AA9D-9209218C1948}" type="parTrans" cxnId="{B6F3B185-F509-4957-A5E1-369FF073EFEE}">
      <dgm:prSet/>
      <dgm:spPr/>
      <dgm:t>
        <a:bodyPr/>
        <a:lstStyle/>
        <a:p>
          <a:endParaRPr lang="es-ES">
            <a:latin typeface="Bahnschrift SemiLight" panose="020B0502040204020203" pitchFamily="34" charset="0"/>
          </a:endParaRPr>
        </a:p>
      </dgm:t>
    </dgm:pt>
    <dgm:pt modelId="{AA3D88ED-7E0D-4A5C-B434-CEE0CD005439}" type="sibTrans" cxnId="{B6F3B185-F509-4957-A5E1-369FF073EFEE}">
      <dgm:prSet/>
      <dgm:spPr/>
      <dgm:t>
        <a:bodyPr/>
        <a:lstStyle/>
        <a:p>
          <a:endParaRPr lang="es-ES">
            <a:latin typeface="Bahnschrift SemiLight" panose="020B0502040204020203" pitchFamily="34" charset="0"/>
          </a:endParaRPr>
        </a:p>
      </dgm:t>
    </dgm:pt>
    <dgm:pt modelId="{FA4BE62E-C167-4F7A-9DF8-E1806B3B204F}">
      <dgm:prSet phldrT="[Texto]"/>
      <dgm:spPr>
        <a:solidFill>
          <a:srgbClr val="002F5B"/>
        </a:solidFill>
        <a:ln>
          <a:solidFill>
            <a:srgbClr val="8B0E0C"/>
          </a:solidFill>
        </a:ln>
      </dgm:spPr>
      <dgm:t>
        <a:bodyPr/>
        <a:lstStyle/>
        <a:p>
          <a:r>
            <a:rPr lang="es-ES" dirty="0" smtClean="0">
              <a:latin typeface="Bahnschrift SemiLight" panose="020B0502040204020203" pitchFamily="34" charset="0"/>
            </a:rPr>
            <a:t>Algoritmo Búsqueda Tabú características modificadas</a:t>
          </a:r>
          <a:endParaRPr lang="es-ES" dirty="0">
            <a:latin typeface="Bahnschrift SemiLight" panose="020B0502040204020203" pitchFamily="34" charset="0"/>
          </a:endParaRPr>
        </a:p>
      </dgm:t>
    </dgm:pt>
    <dgm:pt modelId="{0B3C7976-2562-442E-A777-04ADE81FD64D}" type="parTrans" cxnId="{AB18854E-9212-4E76-BF3B-758ACA5BCBEA}">
      <dgm:prSet/>
      <dgm:spPr/>
      <dgm:t>
        <a:bodyPr/>
        <a:lstStyle/>
        <a:p>
          <a:endParaRPr lang="es-ES">
            <a:latin typeface="Bahnschrift SemiLight" panose="020B0502040204020203" pitchFamily="34" charset="0"/>
          </a:endParaRPr>
        </a:p>
      </dgm:t>
    </dgm:pt>
    <dgm:pt modelId="{B5BF7291-5566-4C9B-852D-12C4A3C0255F}" type="sibTrans" cxnId="{AB18854E-9212-4E76-BF3B-758ACA5BCBEA}">
      <dgm:prSet/>
      <dgm:spPr/>
      <dgm:t>
        <a:bodyPr/>
        <a:lstStyle/>
        <a:p>
          <a:endParaRPr lang="es-ES">
            <a:latin typeface="Bahnschrift SemiLight" panose="020B0502040204020203" pitchFamily="34" charset="0"/>
          </a:endParaRPr>
        </a:p>
      </dgm:t>
    </dgm:pt>
    <dgm:pt modelId="{AC5DFEAF-2716-4959-8424-345EA1F16C6F}">
      <dgm:prSet phldrT="[Texto]"/>
      <dgm:spPr>
        <a:solidFill>
          <a:srgbClr val="002F5B"/>
        </a:solidFill>
        <a:ln>
          <a:solidFill>
            <a:srgbClr val="8B0E0C"/>
          </a:solidFill>
        </a:ln>
      </dgm:spPr>
      <dgm:t>
        <a:bodyPr/>
        <a:lstStyle/>
        <a:p>
          <a:r>
            <a:rPr lang="es-ES" dirty="0" smtClean="0">
              <a:latin typeface="Bahnschrift SemiLight" panose="020B0502040204020203" pitchFamily="34" charset="0"/>
            </a:rPr>
            <a:t>Resultados</a:t>
          </a:r>
          <a:endParaRPr lang="es-ES" dirty="0">
            <a:latin typeface="Bahnschrift SemiLight" panose="020B0502040204020203" pitchFamily="34" charset="0"/>
          </a:endParaRPr>
        </a:p>
      </dgm:t>
    </dgm:pt>
    <dgm:pt modelId="{9CCDE58B-4BC6-4CD8-BFDD-6768D531C2A6}" type="parTrans" cxnId="{DEFB939A-1235-4EBE-B3D9-5792CA9315A1}">
      <dgm:prSet/>
      <dgm:spPr/>
      <dgm:t>
        <a:bodyPr/>
        <a:lstStyle/>
        <a:p>
          <a:endParaRPr lang="es-ES">
            <a:latin typeface="Bahnschrift SemiLight" panose="020B0502040204020203" pitchFamily="34" charset="0"/>
          </a:endParaRPr>
        </a:p>
      </dgm:t>
    </dgm:pt>
    <dgm:pt modelId="{04EEEC0A-5E52-4A0B-A228-1F0E984F19AD}" type="sibTrans" cxnId="{DEFB939A-1235-4EBE-B3D9-5792CA9315A1}">
      <dgm:prSet/>
      <dgm:spPr/>
      <dgm:t>
        <a:bodyPr/>
        <a:lstStyle/>
        <a:p>
          <a:endParaRPr lang="es-ES">
            <a:latin typeface="Bahnschrift SemiLight" panose="020B0502040204020203" pitchFamily="34" charset="0"/>
          </a:endParaRPr>
        </a:p>
      </dgm:t>
    </dgm:pt>
    <dgm:pt modelId="{0A1D7F89-CB20-4799-80A0-477CBFAA231B}">
      <dgm:prSet phldrT="[Texto]"/>
      <dgm:spPr>
        <a:solidFill>
          <a:srgbClr val="002F5B"/>
        </a:solidFill>
        <a:ln>
          <a:solidFill>
            <a:srgbClr val="8B0E0C"/>
          </a:solidFill>
        </a:ln>
      </dgm:spPr>
      <dgm:t>
        <a:bodyPr/>
        <a:lstStyle/>
        <a:p>
          <a:r>
            <a:rPr lang="es-ES" dirty="0" smtClean="0">
              <a:latin typeface="Bahnschrift SemiLight" panose="020B0502040204020203" pitchFamily="34" charset="0"/>
            </a:rPr>
            <a:t>Conclusiones</a:t>
          </a:r>
          <a:endParaRPr lang="es-ES" dirty="0">
            <a:latin typeface="Bahnschrift SemiLight" panose="020B0502040204020203" pitchFamily="34" charset="0"/>
          </a:endParaRPr>
        </a:p>
      </dgm:t>
    </dgm:pt>
    <dgm:pt modelId="{0A97334D-35C6-4B51-9C24-5A91E83AEF74}" type="parTrans" cxnId="{E580CAE7-5806-49C8-9BE4-CBD6F01713D5}">
      <dgm:prSet/>
      <dgm:spPr/>
      <dgm:t>
        <a:bodyPr/>
        <a:lstStyle/>
        <a:p>
          <a:endParaRPr lang="es-ES">
            <a:latin typeface="Bahnschrift SemiLight" panose="020B0502040204020203" pitchFamily="34" charset="0"/>
          </a:endParaRPr>
        </a:p>
      </dgm:t>
    </dgm:pt>
    <dgm:pt modelId="{20A1B5D0-FF1B-43E7-8EEB-C925F9BB1CBB}" type="sibTrans" cxnId="{E580CAE7-5806-49C8-9BE4-CBD6F01713D5}">
      <dgm:prSet/>
      <dgm:spPr/>
      <dgm:t>
        <a:bodyPr/>
        <a:lstStyle/>
        <a:p>
          <a:endParaRPr lang="es-ES">
            <a:latin typeface="Bahnschrift SemiLight" panose="020B0502040204020203" pitchFamily="34" charset="0"/>
          </a:endParaRPr>
        </a:p>
      </dgm:t>
    </dgm:pt>
    <dgm:pt modelId="{A91ABA32-C95A-4ABB-9549-84C4058A64AB}">
      <dgm:prSet phldrT="[Texto]"/>
      <dgm:spPr>
        <a:solidFill>
          <a:srgbClr val="002F5B"/>
        </a:solidFill>
        <a:ln>
          <a:solidFill>
            <a:srgbClr val="8B0E0C"/>
          </a:solidFill>
        </a:ln>
      </dgm:spPr>
      <dgm:t>
        <a:bodyPr/>
        <a:lstStyle/>
        <a:p>
          <a:r>
            <a:rPr lang="es-ES" dirty="0" smtClean="0">
              <a:latin typeface="Bahnschrift SemiLight" panose="020B0502040204020203" pitchFamily="34" charset="0"/>
            </a:rPr>
            <a:t>Algoritmo </a:t>
          </a:r>
          <a:r>
            <a:rPr lang="es-ES" dirty="0" smtClean="0">
              <a:latin typeface="Bahnschrift SemiLight" panose="020B0502040204020203" pitchFamily="34" charset="0"/>
            </a:rPr>
            <a:t>Búsqueda Aleatoria</a:t>
          </a:r>
          <a:endParaRPr lang="es-ES" dirty="0">
            <a:latin typeface="Bahnschrift SemiLight" panose="020B0502040204020203" pitchFamily="34" charset="0"/>
          </a:endParaRPr>
        </a:p>
      </dgm:t>
    </dgm:pt>
    <dgm:pt modelId="{73638C25-E404-480A-B181-1A46D12D8117}" type="parTrans" cxnId="{7832AF49-DCA2-4FAB-B0D3-4EEFF52965A2}">
      <dgm:prSet/>
      <dgm:spPr/>
      <dgm:t>
        <a:bodyPr/>
        <a:lstStyle/>
        <a:p>
          <a:endParaRPr lang="es-ES"/>
        </a:p>
      </dgm:t>
    </dgm:pt>
    <dgm:pt modelId="{DA3D9D84-9B32-43D9-956A-4EF1F49BEC25}" type="sibTrans" cxnId="{7832AF49-DCA2-4FAB-B0D3-4EEFF52965A2}">
      <dgm:prSet/>
      <dgm:spPr/>
      <dgm:t>
        <a:bodyPr/>
        <a:lstStyle/>
        <a:p>
          <a:endParaRPr lang="es-ES"/>
        </a:p>
      </dgm:t>
    </dgm:pt>
    <dgm:pt modelId="{D5565948-CE37-49CE-97B5-B3666AEE9992}" type="pres">
      <dgm:prSet presAssocID="{1CAC6E37-9388-45D9-9851-BBBB633B74E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CEA57A9C-4539-4848-BF74-4A42E5645167}" type="pres">
      <dgm:prSet presAssocID="{1CAC6E37-9388-45D9-9851-BBBB633B74E8}" presName="Name1" presStyleCnt="0"/>
      <dgm:spPr/>
    </dgm:pt>
    <dgm:pt modelId="{ECFAA8CB-4636-43FF-AE03-203422E0F570}" type="pres">
      <dgm:prSet presAssocID="{1CAC6E37-9388-45D9-9851-BBBB633B74E8}" presName="cycle" presStyleCnt="0"/>
      <dgm:spPr/>
    </dgm:pt>
    <dgm:pt modelId="{5C0C0FAD-7083-4C48-BF5A-1841A5C40901}" type="pres">
      <dgm:prSet presAssocID="{1CAC6E37-9388-45D9-9851-BBBB633B74E8}" presName="srcNode" presStyleLbl="node1" presStyleIdx="0" presStyleCnt="6"/>
      <dgm:spPr/>
    </dgm:pt>
    <dgm:pt modelId="{F912B763-3310-4B34-BF26-4952C09CF3EC}" type="pres">
      <dgm:prSet presAssocID="{1CAC6E37-9388-45D9-9851-BBBB633B74E8}" presName="conn" presStyleLbl="parChTrans1D2" presStyleIdx="0" presStyleCnt="1"/>
      <dgm:spPr/>
      <dgm:t>
        <a:bodyPr/>
        <a:lstStyle/>
        <a:p>
          <a:endParaRPr lang="es-ES"/>
        </a:p>
      </dgm:t>
    </dgm:pt>
    <dgm:pt modelId="{1AC34EC5-CCC4-4B17-867F-1BF20C7E6CB6}" type="pres">
      <dgm:prSet presAssocID="{1CAC6E37-9388-45D9-9851-BBBB633B74E8}" presName="extraNode" presStyleLbl="node1" presStyleIdx="0" presStyleCnt="6"/>
      <dgm:spPr/>
    </dgm:pt>
    <dgm:pt modelId="{E4BB6369-92E1-41E5-8B90-202B8C2F88ED}" type="pres">
      <dgm:prSet presAssocID="{1CAC6E37-9388-45D9-9851-BBBB633B74E8}" presName="dstNode" presStyleLbl="node1" presStyleIdx="0" presStyleCnt="6"/>
      <dgm:spPr/>
    </dgm:pt>
    <dgm:pt modelId="{D1105470-07A1-48EA-8684-84691D721AA8}" type="pres">
      <dgm:prSet presAssocID="{8B4E7328-437C-4EF7-9C0C-B21EFA1C537D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9A8070E-5BF2-4257-850C-49EAA7352047}" type="pres">
      <dgm:prSet presAssocID="{8B4E7328-437C-4EF7-9C0C-B21EFA1C537D}" presName="accent_1" presStyleCnt="0"/>
      <dgm:spPr/>
    </dgm:pt>
    <dgm:pt modelId="{C3DE8301-D050-4C6F-9296-A4755B2E7961}" type="pres">
      <dgm:prSet presAssocID="{8B4E7328-437C-4EF7-9C0C-B21EFA1C537D}" presName="accentRepeatNode" presStyleLbl="solidFgAcc1" presStyleIdx="0" presStyleCnt="6"/>
      <dgm:spPr>
        <a:ln>
          <a:solidFill>
            <a:srgbClr val="8B0E0C"/>
          </a:solidFill>
        </a:ln>
      </dgm:spPr>
      <dgm:t>
        <a:bodyPr/>
        <a:lstStyle/>
        <a:p>
          <a:endParaRPr lang="es-ES"/>
        </a:p>
      </dgm:t>
    </dgm:pt>
    <dgm:pt modelId="{2D2B6D37-0932-465E-8F7F-BD768857EE85}" type="pres">
      <dgm:prSet presAssocID="{A91ABA32-C95A-4ABB-9549-84C4058A64AB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0808A22-21F8-4022-A876-61940BCF6E95}" type="pres">
      <dgm:prSet presAssocID="{A91ABA32-C95A-4ABB-9549-84C4058A64AB}" presName="accent_2" presStyleCnt="0"/>
      <dgm:spPr/>
    </dgm:pt>
    <dgm:pt modelId="{3E3E6021-3840-4E13-A53C-49AED8479029}" type="pres">
      <dgm:prSet presAssocID="{A91ABA32-C95A-4ABB-9549-84C4058A64AB}" presName="accentRepeatNode" presStyleLbl="solidFgAcc1" presStyleIdx="1" presStyleCnt="6"/>
      <dgm:spPr/>
    </dgm:pt>
    <dgm:pt modelId="{3AC1E4A6-DA1E-4C02-85AC-A3E16342B8F8}" type="pres">
      <dgm:prSet presAssocID="{CE8546E7-0D34-4898-BD4C-A8538472E28A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C05BD32-6608-4666-AD4A-0F25F9CBA819}" type="pres">
      <dgm:prSet presAssocID="{CE8546E7-0D34-4898-BD4C-A8538472E28A}" presName="accent_3" presStyleCnt="0"/>
      <dgm:spPr/>
    </dgm:pt>
    <dgm:pt modelId="{A055554C-0AE6-4ED6-A931-56EF6189C4B5}" type="pres">
      <dgm:prSet presAssocID="{CE8546E7-0D34-4898-BD4C-A8538472E28A}" presName="accentRepeatNode" presStyleLbl="solidFgAcc1" presStyleIdx="2" presStyleCnt="6"/>
      <dgm:spPr>
        <a:ln>
          <a:solidFill>
            <a:srgbClr val="8B0E0C"/>
          </a:solidFill>
        </a:ln>
      </dgm:spPr>
    </dgm:pt>
    <dgm:pt modelId="{A043398A-D32C-400C-B71A-25FDB2DC121B}" type="pres">
      <dgm:prSet presAssocID="{FA4BE62E-C167-4F7A-9DF8-E1806B3B204F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B55042A-5D59-4A3F-B7F5-B8C5971167AC}" type="pres">
      <dgm:prSet presAssocID="{FA4BE62E-C167-4F7A-9DF8-E1806B3B204F}" presName="accent_4" presStyleCnt="0"/>
      <dgm:spPr/>
    </dgm:pt>
    <dgm:pt modelId="{AA1DFE93-2404-4A5E-81B7-08A8491D7FD7}" type="pres">
      <dgm:prSet presAssocID="{FA4BE62E-C167-4F7A-9DF8-E1806B3B204F}" presName="accentRepeatNode" presStyleLbl="solidFgAcc1" presStyleIdx="3" presStyleCnt="6"/>
      <dgm:spPr>
        <a:ln>
          <a:solidFill>
            <a:srgbClr val="8B0E0C"/>
          </a:solidFill>
        </a:ln>
      </dgm:spPr>
    </dgm:pt>
    <dgm:pt modelId="{09188D03-7C36-4DDA-9E0A-3B147614410C}" type="pres">
      <dgm:prSet presAssocID="{AC5DFEAF-2716-4959-8424-345EA1F16C6F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4988CEF-B3DC-4529-9E6C-22EDFC7E828C}" type="pres">
      <dgm:prSet presAssocID="{AC5DFEAF-2716-4959-8424-345EA1F16C6F}" presName="accent_5" presStyleCnt="0"/>
      <dgm:spPr/>
    </dgm:pt>
    <dgm:pt modelId="{26FA5EEA-3274-49A9-9CF6-CC52F736C61C}" type="pres">
      <dgm:prSet presAssocID="{AC5DFEAF-2716-4959-8424-345EA1F16C6F}" presName="accentRepeatNode" presStyleLbl="solidFgAcc1" presStyleIdx="4" presStyleCnt="6"/>
      <dgm:spPr>
        <a:ln>
          <a:solidFill>
            <a:srgbClr val="8B0E0C"/>
          </a:solidFill>
        </a:ln>
      </dgm:spPr>
    </dgm:pt>
    <dgm:pt modelId="{34E324A7-F283-4AAD-8C6D-7C6510C16A80}" type="pres">
      <dgm:prSet presAssocID="{0A1D7F89-CB20-4799-80A0-477CBFAA231B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5BD0964-C68D-45FE-A52E-2696479AAC04}" type="pres">
      <dgm:prSet presAssocID="{0A1D7F89-CB20-4799-80A0-477CBFAA231B}" presName="accent_6" presStyleCnt="0"/>
      <dgm:spPr/>
    </dgm:pt>
    <dgm:pt modelId="{FC0D2CD7-AC88-43B5-A90C-5A1A2614FB99}" type="pres">
      <dgm:prSet presAssocID="{0A1D7F89-CB20-4799-80A0-477CBFAA231B}" presName="accentRepeatNode" presStyleLbl="solidFgAcc1" presStyleIdx="5" presStyleCnt="6" custLinFactNeighborX="-11107" custLinFactNeighborY="6324"/>
      <dgm:spPr>
        <a:ln>
          <a:solidFill>
            <a:srgbClr val="8B0E0C"/>
          </a:solidFill>
        </a:ln>
      </dgm:spPr>
    </dgm:pt>
  </dgm:ptLst>
  <dgm:cxnLst>
    <dgm:cxn modelId="{AB18854E-9212-4E76-BF3B-758ACA5BCBEA}" srcId="{1CAC6E37-9388-45D9-9851-BBBB633B74E8}" destId="{FA4BE62E-C167-4F7A-9DF8-E1806B3B204F}" srcOrd="3" destOrd="0" parTransId="{0B3C7976-2562-442E-A777-04ADE81FD64D}" sibTransId="{B5BF7291-5566-4C9B-852D-12C4A3C0255F}"/>
    <dgm:cxn modelId="{AE7F8AB2-A0CE-4C9C-A622-E4CB7FE2FC40}" type="presOf" srcId="{1CAC6E37-9388-45D9-9851-BBBB633B74E8}" destId="{D5565948-CE37-49CE-97B5-B3666AEE9992}" srcOrd="0" destOrd="0" presId="urn:microsoft.com/office/officeart/2008/layout/VerticalCurvedList"/>
    <dgm:cxn modelId="{8AEA723D-9B1E-4C67-A77C-6F2AEB71E349}" type="presOf" srcId="{A91ABA32-C95A-4ABB-9549-84C4058A64AB}" destId="{2D2B6D37-0932-465E-8F7F-BD768857EE85}" srcOrd="0" destOrd="0" presId="urn:microsoft.com/office/officeart/2008/layout/VerticalCurvedList"/>
    <dgm:cxn modelId="{E580CAE7-5806-49C8-9BE4-CBD6F01713D5}" srcId="{1CAC6E37-9388-45D9-9851-BBBB633B74E8}" destId="{0A1D7F89-CB20-4799-80A0-477CBFAA231B}" srcOrd="5" destOrd="0" parTransId="{0A97334D-35C6-4B51-9C24-5A91E83AEF74}" sibTransId="{20A1B5D0-FF1B-43E7-8EEB-C925F9BB1CBB}"/>
    <dgm:cxn modelId="{0826CE79-526B-4739-9C1F-E54AC772E685}" type="presOf" srcId="{FA4BE62E-C167-4F7A-9DF8-E1806B3B204F}" destId="{A043398A-D32C-400C-B71A-25FDB2DC121B}" srcOrd="0" destOrd="0" presId="urn:microsoft.com/office/officeart/2008/layout/VerticalCurvedList"/>
    <dgm:cxn modelId="{235B3AB2-5AF6-40BC-89A8-63209263218B}" type="presOf" srcId="{AC5DFEAF-2716-4959-8424-345EA1F16C6F}" destId="{09188D03-7C36-4DDA-9E0A-3B147614410C}" srcOrd="0" destOrd="0" presId="urn:microsoft.com/office/officeart/2008/layout/VerticalCurvedList"/>
    <dgm:cxn modelId="{2A7FE504-8015-47AA-9A45-7615B40B04C1}" srcId="{1CAC6E37-9388-45D9-9851-BBBB633B74E8}" destId="{8B4E7328-437C-4EF7-9C0C-B21EFA1C537D}" srcOrd="0" destOrd="0" parTransId="{CF02E41F-353C-40AD-A0FC-D6252198574D}" sibTransId="{6C7F30FD-7F5B-42CD-AFC2-F916F779CCDA}"/>
    <dgm:cxn modelId="{E91F65C8-3744-4CF2-9854-57DB62DCB3E2}" type="presOf" srcId="{8B4E7328-437C-4EF7-9C0C-B21EFA1C537D}" destId="{D1105470-07A1-48EA-8684-84691D721AA8}" srcOrd="0" destOrd="0" presId="urn:microsoft.com/office/officeart/2008/layout/VerticalCurvedList"/>
    <dgm:cxn modelId="{09C88D86-969F-4B5A-A81B-906B91CC1628}" type="presOf" srcId="{0A1D7F89-CB20-4799-80A0-477CBFAA231B}" destId="{34E324A7-F283-4AAD-8C6D-7C6510C16A80}" srcOrd="0" destOrd="0" presId="urn:microsoft.com/office/officeart/2008/layout/VerticalCurvedList"/>
    <dgm:cxn modelId="{B6F3B185-F509-4957-A5E1-369FF073EFEE}" srcId="{1CAC6E37-9388-45D9-9851-BBBB633B74E8}" destId="{CE8546E7-0D34-4898-BD4C-A8538472E28A}" srcOrd="2" destOrd="0" parTransId="{C3C95D34-5972-426D-AA9D-9209218C1948}" sibTransId="{AA3D88ED-7E0D-4A5C-B434-CEE0CD005439}"/>
    <dgm:cxn modelId="{39F69C4A-4489-4B16-99FA-4AEC0919F02C}" type="presOf" srcId="{6C7F30FD-7F5B-42CD-AFC2-F916F779CCDA}" destId="{F912B763-3310-4B34-BF26-4952C09CF3EC}" srcOrd="0" destOrd="0" presId="urn:microsoft.com/office/officeart/2008/layout/VerticalCurvedList"/>
    <dgm:cxn modelId="{DEFB939A-1235-4EBE-B3D9-5792CA9315A1}" srcId="{1CAC6E37-9388-45D9-9851-BBBB633B74E8}" destId="{AC5DFEAF-2716-4959-8424-345EA1F16C6F}" srcOrd="4" destOrd="0" parTransId="{9CCDE58B-4BC6-4CD8-BFDD-6768D531C2A6}" sibTransId="{04EEEC0A-5E52-4A0B-A228-1F0E984F19AD}"/>
    <dgm:cxn modelId="{90350A88-61C8-4E01-BBDE-32E86719691E}" type="presOf" srcId="{CE8546E7-0D34-4898-BD4C-A8538472E28A}" destId="{3AC1E4A6-DA1E-4C02-85AC-A3E16342B8F8}" srcOrd="0" destOrd="0" presId="urn:microsoft.com/office/officeart/2008/layout/VerticalCurvedList"/>
    <dgm:cxn modelId="{7832AF49-DCA2-4FAB-B0D3-4EEFF52965A2}" srcId="{1CAC6E37-9388-45D9-9851-BBBB633B74E8}" destId="{A91ABA32-C95A-4ABB-9549-84C4058A64AB}" srcOrd="1" destOrd="0" parTransId="{73638C25-E404-480A-B181-1A46D12D8117}" sibTransId="{DA3D9D84-9B32-43D9-956A-4EF1F49BEC25}"/>
    <dgm:cxn modelId="{03EA265B-4A28-49B1-AA67-F5BD93D11472}" type="presParOf" srcId="{D5565948-CE37-49CE-97B5-B3666AEE9992}" destId="{CEA57A9C-4539-4848-BF74-4A42E5645167}" srcOrd="0" destOrd="0" presId="urn:microsoft.com/office/officeart/2008/layout/VerticalCurvedList"/>
    <dgm:cxn modelId="{7CB35333-823F-487D-A771-4391810EA973}" type="presParOf" srcId="{CEA57A9C-4539-4848-BF74-4A42E5645167}" destId="{ECFAA8CB-4636-43FF-AE03-203422E0F570}" srcOrd="0" destOrd="0" presId="urn:microsoft.com/office/officeart/2008/layout/VerticalCurvedList"/>
    <dgm:cxn modelId="{FABE0653-DEDB-45CD-977F-4E840A466F6D}" type="presParOf" srcId="{ECFAA8CB-4636-43FF-AE03-203422E0F570}" destId="{5C0C0FAD-7083-4C48-BF5A-1841A5C40901}" srcOrd="0" destOrd="0" presId="urn:microsoft.com/office/officeart/2008/layout/VerticalCurvedList"/>
    <dgm:cxn modelId="{7D59B4B1-737F-4E4E-89DB-5C0C3C1E4DD3}" type="presParOf" srcId="{ECFAA8CB-4636-43FF-AE03-203422E0F570}" destId="{F912B763-3310-4B34-BF26-4952C09CF3EC}" srcOrd="1" destOrd="0" presId="urn:microsoft.com/office/officeart/2008/layout/VerticalCurvedList"/>
    <dgm:cxn modelId="{1DE18DFC-29A7-43BA-9D82-3D65BFB123D4}" type="presParOf" srcId="{ECFAA8CB-4636-43FF-AE03-203422E0F570}" destId="{1AC34EC5-CCC4-4B17-867F-1BF20C7E6CB6}" srcOrd="2" destOrd="0" presId="urn:microsoft.com/office/officeart/2008/layout/VerticalCurvedList"/>
    <dgm:cxn modelId="{FA662AAB-DFCE-4988-9A91-23B693D2114C}" type="presParOf" srcId="{ECFAA8CB-4636-43FF-AE03-203422E0F570}" destId="{E4BB6369-92E1-41E5-8B90-202B8C2F88ED}" srcOrd="3" destOrd="0" presId="urn:microsoft.com/office/officeart/2008/layout/VerticalCurvedList"/>
    <dgm:cxn modelId="{5B9F092B-5B0D-4E41-8BDD-E85F20C62F09}" type="presParOf" srcId="{CEA57A9C-4539-4848-BF74-4A42E5645167}" destId="{D1105470-07A1-48EA-8684-84691D721AA8}" srcOrd="1" destOrd="0" presId="urn:microsoft.com/office/officeart/2008/layout/VerticalCurvedList"/>
    <dgm:cxn modelId="{131E54D1-2494-461B-9AB4-B5242D5AA0EC}" type="presParOf" srcId="{CEA57A9C-4539-4848-BF74-4A42E5645167}" destId="{59A8070E-5BF2-4257-850C-49EAA7352047}" srcOrd="2" destOrd="0" presId="urn:microsoft.com/office/officeart/2008/layout/VerticalCurvedList"/>
    <dgm:cxn modelId="{0A0BB842-DFA0-42E2-BCE3-8E56BB2AC2B8}" type="presParOf" srcId="{59A8070E-5BF2-4257-850C-49EAA7352047}" destId="{C3DE8301-D050-4C6F-9296-A4755B2E7961}" srcOrd="0" destOrd="0" presId="urn:microsoft.com/office/officeart/2008/layout/VerticalCurvedList"/>
    <dgm:cxn modelId="{8729C20E-7AC6-42CE-A7B0-9529FFDFC7F0}" type="presParOf" srcId="{CEA57A9C-4539-4848-BF74-4A42E5645167}" destId="{2D2B6D37-0932-465E-8F7F-BD768857EE85}" srcOrd="3" destOrd="0" presId="urn:microsoft.com/office/officeart/2008/layout/VerticalCurvedList"/>
    <dgm:cxn modelId="{E5BD2A21-0BAB-46A5-9334-6CEF063E0F3B}" type="presParOf" srcId="{CEA57A9C-4539-4848-BF74-4A42E5645167}" destId="{C0808A22-21F8-4022-A876-61940BCF6E95}" srcOrd="4" destOrd="0" presId="urn:microsoft.com/office/officeart/2008/layout/VerticalCurvedList"/>
    <dgm:cxn modelId="{15ECD176-8BE0-44A1-AA03-647711FAF811}" type="presParOf" srcId="{C0808A22-21F8-4022-A876-61940BCF6E95}" destId="{3E3E6021-3840-4E13-A53C-49AED8479029}" srcOrd="0" destOrd="0" presId="urn:microsoft.com/office/officeart/2008/layout/VerticalCurvedList"/>
    <dgm:cxn modelId="{071AE485-6510-411B-8B64-88895D6C71C7}" type="presParOf" srcId="{CEA57A9C-4539-4848-BF74-4A42E5645167}" destId="{3AC1E4A6-DA1E-4C02-85AC-A3E16342B8F8}" srcOrd="5" destOrd="0" presId="urn:microsoft.com/office/officeart/2008/layout/VerticalCurvedList"/>
    <dgm:cxn modelId="{7CEFD0E5-0272-40EA-9DC6-312E303B5565}" type="presParOf" srcId="{CEA57A9C-4539-4848-BF74-4A42E5645167}" destId="{FC05BD32-6608-4666-AD4A-0F25F9CBA819}" srcOrd="6" destOrd="0" presId="urn:microsoft.com/office/officeart/2008/layout/VerticalCurvedList"/>
    <dgm:cxn modelId="{19047548-C99B-4B68-A33F-F9A2C5FB7113}" type="presParOf" srcId="{FC05BD32-6608-4666-AD4A-0F25F9CBA819}" destId="{A055554C-0AE6-4ED6-A931-56EF6189C4B5}" srcOrd="0" destOrd="0" presId="urn:microsoft.com/office/officeart/2008/layout/VerticalCurvedList"/>
    <dgm:cxn modelId="{93A25879-0F1C-4BC9-B7A2-9E11D81D5B51}" type="presParOf" srcId="{CEA57A9C-4539-4848-BF74-4A42E5645167}" destId="{A043398A-D32C-400C-B71A-25FDB2DC121B}" srcOrd="7" destOrd="0" presId="urn:microsoft.com/office/officeart/2008/layout/VerticalCurvedList"/>
    <dgm:cxn modelId="{BC40C9F3-285E-4F5F-9E0C-A01E65745F5B}" type="presParOf" srcId="{CEA57A9C-4539-4848-BF74-4A42E5645167}" destId="{2B55042A-5D59-4A3F-B7F5-B8C5971167AC}" srcOrd="8" destOrd="0" presId="urn:microsoft.com/office/officeart/2008/layout/VerticalCurvedList"/>
    <dgm:cxn modelId="{E38B4AE8-E5C9-4C39-9FD9-A93A9523F815}" type="presParOf" srcId="{2B55042A-5D59-4A3F-B7F5-B8C5971167AC}" destId="{AA1DFE93-2404-4A5E-81B7-08A8491D7FD7}" srcOrd="0" destOrd="0" presId="urn:microsoft.com/office/officeart/2008/layout/VerticalCurvedList"/>
    <dgm:cxn modelId="{39119A61-5E0F-4411-9B7B-2E0F8C145119}" type="presParOf" srcId="{CEA57A9C-4539-4848-BF74-4A42E5645167}" destId="{09188D03-7C36-4DDA-9E0A-3B147614410C}" srcOrd="9" destOrd="0" presId="urn:microsoft.com/office/officeart/2008/layout/VerticalCurvedList"/>
    <dgm:cxn modelId="{2E91F01E-B697-45CD-A8A9-E51F3D01714F}" type="presParOf" srcId="{CEA57A9C-4539-4848-BF74-4A42E5645167}" destId="{34988CEF-B3DC-4529-9E6C-22EDFC7E828C}" srcOrd="10" destOrd="0" presId="urn:microsoft.com/office/officeart/2008/layout/VerticalCurvedList"/>
    <dgm:cxn modelId="{0A6BD378-88EA-4B45-85B9-38BAA027124A}" type="presParOf" srcId="{34988CEF-B3DC-4529-9E6C-22EDFC7E828C}" destId="{26FA5EEA-3274-49A9-9CF6-CC52F736C61C}" srcOrd="0" destOrd="0" presId="urn:microsoft.com/office/officeart/2008/layout/VerticalCurvedList"/>
    <dgm:cxn modelId="{69D58CC8-21D6-4D92-ACCE-194C6C9D104A}" type="presParOf" srcId="{CEA57A9C-4539-4848-BF74-4A42E5645167}" destId="{34E324A7-F283-4AAD-8C6D-7C6510C16A80}" srcOrd="11" destOrd="0" presId="urn:microsoft.com/office/officeart/2008/layout/VerticalCurvedList"/>
    <dgm:cxn modelId="{BF76D209-CF3E-4439-AC35-E779206AC1D3}" type="presParOf" srcId="{CEA57A9C-4539-4848-BF74-4A42E5645167}" destId="{95BD0964-C68D-45FE-A52E-2696479AAC04}" srcOrd="12" destOrd="0" presId="urn:microsoft.com/office/officeart/2008/layout/VerticalCurvedList"/>
    <dgm:cxn modelId="{9EC5DD7A-8FF3-46A4-B2C7-CCB40810CEF3}" type="presParOf" srcId="{95BD0964-C68D-45FE-A52E-2696479AAC04}" destId="{FC0D2CD7-AC88-43B5-A90C-5A1A2614FB9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2B763-3310-4B34-BF26-4952C09CF3EC}">
      <dsp:nvSpPr>
        <dsp:cNvPr id="0" name=""/>
        <dsp:cNvSpPr/>
      </dsp:nvSpPr>
      <dsp:spPr>
        <a:xfrm>
          <a:off x="-5323538" y="-815266"/>
          <a:ext cx="6339056" cy="6339056"/>
        </a:xfrm>
        <a:prstGeom prst="blockArc">
          <a:avLst>
            <a:gd name="adj1" fmla="val 18900000"/>
            <a:gd name="adj2" fmla="val 2700000"/>
            <a:gd name="adj3" fmla="val 341"/>
          </a:avLst>
        </a:prstGeom>
        <a:noFill/>
        <a:ln w="25400" cap="flat" cmpd="sng" algn="ctr">
          <a:solidFill>
            <a:srgbClr val="8B0E0C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105470-07A1-48EA-8684-84691D721AA8}">
      <dsp:nvSpPr>
        <dsp:cNvPr id="0" name=""/>
        <dsp:cNvSpPr/>
      </dsp:nvSpPr>
      <dsp:spPr>
        <a:xfrm>
          <a:off x="378647" y="247950"/>
          <a:ext cx="8896110" cy="495713"/>
        </a:xfrm>
        <a:prstGeom prst="rect">
          <a:avLst/>
        </a:prstGeom>
        <a:solidFill>
          <a:srgbClr val="002F5B"/>
        </a:solidFill>
        <a:ln w="25400" cap="flat" cmpd="sng" algn="ctr">
          <a:solidFill>
            <a:srgbClr val="8B0E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473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500" kern="1200" dirty="0" smtClean="0">
              <a:latin typeface="Bahnschrift SemiLight" panose="020B0502040204020203" pitchFamily="34" charset="0"/>
            </a:rPr>
            <a:t>Funciones Objetivo</a:t>
          </a:r>
          <a:endParaRPr lang="es-ES" sz="2500" kern="1200" dirty="0">
            <a:latin typeface="Bahnschrift SemiLight" panose="020B0502040204020203" pitchFamily="34" charset="0"/>
          </a:endParaRPr>
        </a:p>
      </dsp:txBody>
      <dsp:txXfrm>
        <a:off x="378647" y="247950"/>
        <a:ext cx="8896110" cy="495713"/>
      </dsp:txXfrm>
    </dsp:sp>
    <dsp:sp modelId="{C3DE8301-D050-4C6F-9296-A4755B2E7961}">
      <dsp:nvSpPr>
        <dsp:cNvPr id="0" name=""/>
        <dsp:cNvSpPr/>
      </dsp:nvSpPr>
      <dsp:spPr>
        <a:xfrm>
          <a:off x="68826" y="185986"/>
          <a:ext cx="619641" cy="619641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8B0E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B6D37-0932-465E-8F7F-BD768857EE85}">
      <dsp:nvSpPr>
        <dsp:cNvPr id="0" name=""/>
        <dsp:cNvSpPr/>
      </dsp:nvSpPr>
      <dsp:spPr>
        <a:xfrm>
          <a:off x="786405" y="991426"/>
          <a:ext cx="8488352" cy="495713"/>
        </a:xfrm>
        <a:prstGeom prst="rect">
          <a:avLst/>
        </a:prstGeom>
        <a:solidFill>
          <a:srgbClr val="002F5B"/>
        </a:solidFill>
        <a:ln w="25400" cap="flat" cmpd="sng" algn="ctr">
          <a:solidFill>
            <a:srgbClr val="8B0E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473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500" kern="1200" dirty="0" smtClean="0">
              <a:latin typeface="Bahnschrift SemiLight" panose="020B0502040204020203" pitchFamily="34" charset="0"/>
            </a:rPr>
            <a:t>Algoritmo </a:t>
          </a:r>
          <a:r>
            <a:rPr lang="es-ES" sz="2500" kern="1200" dirty="0" smtClean="0">
              <a:latin typeface="Bahnschrift SemiLight" panose="020B0502040204020203" pitchFamily="34" charset="0"/>
            </a:rPr>
            <a:t>Búsqueda Aleatoria</a:t>
          </a:r>
          <a:endParaRPr lang="es-ES" sz="2500" kern="1200" dirty="0">
            <a:latin typeface="Bahnschrift SemiLight" panose="020B0502040204020203" pitchFamily="34" charset="0"/>
          </a:endParaRPr>
        </a:p>
      </dsp:txBody>
      <dsp:txXfrm>
        <a:off x="786405" y="991426"/>
        <a:ext cx="8488352" cy="495713"/>
      </dsp:txXfrm>
    </dsp:sp>
    <dsp:sp modelId="{3E3E6021-3840-4E13-A53C-49AED8479029}">
      <dsp:nvSpPr>
        <dsp:cNvPr id="0" name=""/>
        <dsp:cNvSpPr/>
      </dsp:nvSpPr>
      <dsp:spPr>
        <a:xfrm>
          <a:off x="476584" y="929462"/>
          <a:ext cx="619641" cy="619641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1E4A6-DA1E-4C02-85AC-A3E16342B8F8}">
      <dsp:nvSpPr>
        <dsp:cNvPr id="0" name=""/>
        <dsp:cNvSpPr/>
      </dsp:nvSpPr>
      <dsp:spPr>
        <a:xfrm>
          <a:off x="972863" y="1734902"/>
          <a:ext cx="8301894" cy="495713"/>
        </a:xfrm>
        <a:prstGeom prst="rect">
          <a:avLst/>
        </a:prstGeom>
        <a:solidFill>
          <a:srgbClr val="002F5B"/>
        </a:solidFill>
        <a:ln w="25400" cap="flat" cmpd="sng" algn="ctr">
          <a:solidFill>
            <a:srgbClr val="8B0E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473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500" kern="1200" dirty="0" smtClean="0">
              <a:latin typeface="Bahnschrift SemiLight" panose="020B0502040204020203" pitchFamily="34" charset="0"/>
            </a:rPr>
            <a:t>Algoritmo Búsqueda Tabú (</a:t>
          </a:r>
          <a:r>
            <a:rPr lang="es-ES" sz="2500" kern="1200" dirty="0" err="1" smtClean="0">
              <a:latin typeface="Bahnschrift SemiLight" panose="020B0502040204020203" pitchFamily="34" charset="0"/>
            </a:rPr>
            <a:t>Tabu</a:t>
          </a:r>
          <a:r>
            <a:rPr lang="es-ES" sz="2500" kern="1200" dirty="0" smtClean="0">
              <a:latin typeface="Bahnschrift SemiLight" panose="020B0502040204020203" pitchFamily="34" charset="0"/>
            </a:rPr>
            <a:t> </a:t>
          </a:r>
          <a:r>
            <a:rPr lang="es-ES" sz="2500" kern="1200" dirty="0" err="1" smtClean="0">
              <a:latin typeface="Bahnschrift SemiLight" panose="020B0502040204020203" pitchFamily="34" charset="0"/>
            </a:rPr>
            <a:t>Search</a:t>
          </a:r>
          <a:r>
            <a:rPr lang="es-ES" sz="2500" kern="1200" dirty="0" smtClean="0">
              <a:latin typeface="Bahnschrift SemiLight" panose="020B0502040204020203" pitchFamily="34" charset="0"/>
            </a:rPr>
            <a:t>)</a:t>
          </a:r>
          <a:endParaRPr lang="es-ES" sz="2500" kern="1200" dirty="0">
            <a:latin typeface="Bahnschrift SemiLight" panose="020B0502040204020203" pitchFamily="34" charset="0"/>
          </a:endParaRPr>
        </a:p>
      </dsp:txBody>
      <dsp:txXfrm>
        <a:off x="972863" y="1734902"/>
        <a:ext cx="8301894" cy="495713"/>
      </dsp:txXfrm>
    </dsp:sp>
    <dsp:sp modelId="{A055554C-0AE6-4ED6-A931-56EF6189C4B5}">
      <dsp:nvSpPr>
        <dsp:cNvPr id="0" name=""/>
        <dsp:cNvSpPr/>
      </dsp:nvSpPr>
      <dsp:spPr>
        <a:xfrm>
          <a:off x="663042" y="1672938"/>
          <a:ext cx="619641" cy="619641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8B0E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43398A-D32C-400C-B71A-25FDB2DC121B}">
      <dsp:nvSpPr>
        <dsp:cNvPr id="0" name=""/>
        <dsp:cNvSpPr/>
      </dsp:nvSpPr>
      <dsp:spPr>
        <a:xfrm>
          <a:off x="972863" y="2477907"/>
          <a:ext cx="8301894" cy="495713"/>
        </a:xfrm>
        <a:prstGeom prst="rect">
          <a:avLst/>
        </a:prstGeom>
        <a:solidFill>
          <a:srgbClr val="002F5B"/>
        </a:solidFill>
        <a:ln w="25400" cap="flat" cmpd="sng" algn="ctr">
          <a:solidFill>
            <a:srgbClr val="8B0E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473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500" kern="1200" dirty="0" smtClean="0">
              <a:latin typeface="Bahnschrift SemiLight" panose="020B0502040204020203" pitchFamily="34" charset="0"/>
            </a:rPr>
            <a:t>Algoritmo Búsqueda Tabú características modificadas</a:t>
          </a:r>
          <a:endParaRPr lang="es-ES" sz="2500" kern="1200" dirty="0">
            <a:latin typeface="Bahnschrift SemiLight" panose="020B0502040204020203" pitchFamily="34" charset="0"/>
          </a:endParaRPr>
        </a:p>
      </dsp:txBody>
      <dsp:txXfrm>
        <a:off x="972863" y="2477907"/>
        <a:ext cx="8301894" cy="495713"/>
      </dsp:txXfrm>
    </dsp:sp>
    <dsp:sp modelId="{AA1DFE93-2404-4A5E-81B7-08A8491D7FD7}">
      <dsp:nvSpPr>
        <dsp:cNvPr id="0" name=""/>
        <dsp:cNvSpPr/>
      </dsp:nvSpPr>
      <dsp:spPr>
        <a:xfrm>
          <a:off x="663042" y="2415943"/>
          <a:ext cx="619641" cy="619641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8B0E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188D03-7C36-4DDA-9E0A-3B147614410C}">
      <dsp:nvSpPr>
        <dsp:cNvPr id="0" name=""/>
        <dsp:cNvSpPr/>
      </dsp:nvSpPr>
      <dsp:spPr>
        <a:xfrm>
          <a:off x="786405" y="3221383"/>
          <a:ext cx="8488352" cy="495713"/>
        </a:xfrm>
        <a:prstGeom prst="rect">
          <a:avLst/>
        </a:prstGeom>
        <a:solidFill>
          <a:srgbClr val="002F5B"/>
        </a:solidFill>
        <a:ln w="25400" cap="flat" cmpd="sng" algn="ctr">
          <a:solidFill>
            <a:srgbClr val="8B0E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473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500" kern="1200" dirty="0" smtClean="0">
              <a:latin typeface="Bahnschrift SemiLight" panose="020B0502040204020203" pitchFamily="34" charset="0"/>
            </a:rPr>
            <a:t>Resultados</a:t>
          </a:r>
          <a:endParaRPr lang="es-ES" sz="2500" kern="1200" dirty="0">
            <a:latin typeface="Bahnschrift SemiLight" panose="020B0502040204020203" pitchFamily="34" charset="0"/>
          </a:endParaRPr>
        </a:p>
      </dsp:txBody>
      <dsp:txXfrm>
        <a:off x="786405" y="3221383"/>
        <a:ext cx="8488352" cy="495713"/>
      </dsp:txXfrm>
    </dsp:sp>
    <dsp:sp modelId="{26FA5EEA-3274-49A9-9CF6-CC52F736C61C}">
      <dsp:nvSpPr>
        <dsp:cNvPr id="0" name=""/>
        <dsp:cNvSpPr/>
      </dsp:nvSpPr>
      <dsp:spPr>
        <a:xfrm>
          <a:off x="476584" y="3159419"/>
          <a:ext cx="619641" cy="619641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8B0E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E324A7-F283-4AAD-8C6D-7C6510C16A80}">
      <dsp:nvSpPr>
        <dsp:cNvPr id="0" name=""/>
        <dsp:cNvSpPr/>
      </dsp:nvSpPr>
      <dsp:spPr>
        <a:xfrm>
          <a:off x="378647" y="3964859"/>
          <a:ext cx="8896110" cy="495713"/>
        </a:xfrm>
        <a:prstGeom prst="rect">
          <a:avLst/>
        </a:prstGeom>
        <a:solidFill>
          <a:srgbClr val="002F5B"/>
        </a:solidFill>
        <a:ln w="25400" cap="flat" cmpd="sng" algn="ctr">
          <a:solidFill>
            <a:srgbClr val="8B0E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473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500" kern="1200" dirty="0" smtClean="0">
              <a:latin typeface="Bahnschrift SemiLight" panose="020B0502040204020203" pitchFamily="34" charset="0"/>
            </a:rPr>
            <a:t>Conclusiones</a:t>
          </a:r>
          <a:endParaRPr lang="es-ES" sz="2500" kern="1200" dirty="0">
            <a:latin typeface="Bahnschrift SemiLight" panose="020B0502040204020203" pitchFamily="34" charset="0"/>
          </a:endParaRPr>
        </a:p>
      </dsp:txBody>
      <dsp:txXfrm>
        <a:off x="378647" y="3964859"/>
        <a:ext cx="8896110" cy="495713"/>
      </dsp:txXfrm>
    </dsp:sp>
    <dsp:sp modelId="{FC0D2CD7-AC88-43B5-A90C-5A1A2614FB99}">
      <dsp:nvSpPr>
        <dsp:cNvPr id="0" name=""/>
        <dsp:cNvSpPr/>
      </dsp:nvSpPr>
      <dsp:spPr>
        <a:xfrm>
          <a:off x="3" y="3942081"/>
          <a:ext cx="619641" cy="619641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8B0E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CFACC-4E6B-4C0E-8810-FFE5F6BDC993}" type="datetimeFigureOut">
              <a:rPr lang="es-CO" smtClean="0"/>
              <a:t>20/10/2022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26ABAB-D1DC-4390-A82C-F748EECA9E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6888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4669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2547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1015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1968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038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1085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2385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5027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5810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3485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8665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7823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1685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060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9635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0137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6749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7868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3054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08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08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20/10/2022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7384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20/10/2022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3990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3313" y="365125"/>
            <a:ext cx="2627312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2713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20/10/2022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524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C1FD6-F879-4730-B35A-A461E39AF201}" type="datetimeFigureOut">
              <a:rPr lang="es-ES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80CB56-E864-4FE3-8732-3DB91219052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4097244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21A4B-3E31-4733-8105-81898195E6F9}" type="datetimeFigureOut">
              <a:rPr lang="es-ES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7DE42E-0A54-479A-ADE7-6AADD6268C5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8" name="Marcador de contenido 7"/>
          <p:cNvSpPr>
            <a:spLocks noGrp="1"/>
          </p:cNvSpPr>
          <p:nvPr>
            <p:ph sz="quarter" idx="13"/>
          </p:nvPr>
        </p:nvSpPr>
        <p:spPr>
          <a:xfrm>
            <a:off x="550863" y="906463"/>
            <a:ext cx="914400" cy="9144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5934246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76A7BF-3D53-4C69-A0FF-FAD6D95460F2}" type="datetimeFigureOut">
              <a:rPr lang="es-ES" smtClean="0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2F1E41-832C-4866-B771-45A69789FF90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6378780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76A7BF-3D53-4C69-A0FF-FAD6D95460F2}" type="datetimeFigureOut">
              <a:rPr lang="es-ES" smtClean="0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2F1E41-832C-4866-B771-45A69789FF90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8890989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76A7BF-3D53-4C69-A0FF-FAD6D95460F2}" type="datetimeFigureOut">
              <a:rPr lang="es-ES" smtClean="0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2F1E41-832C-4866-B771-45A69789FF90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0906951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76A7BF-3D53-4C69-A0FF-FAD6D95460F2}" type="datetimeFigureOut">
              <a:rPr lang="es-ES" smtClean="0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2F1E41-832C-4866-B771-45A69789FF90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814708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9B38D8-33FB-4642-B5F4-567A1FA9A326}" type="datetimeFigureOut">
              <a:rPr lang="es-ES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337285-5C68-4E02-B350-268BCEE8DA1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6269469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12589" y="1600201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225341" y="1600201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343C9-7DEB-428B-B8FB-53016A5F2133}" type="datetimeFigureOut">
              <a:rPr lang="es-ES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FA1AF-2A6B-41F3-8F7F-47381C706946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042394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20/10/2022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9984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0A201E-AEFC-417E-BD87-8AC6046DBE08}" type="datetimeFigureOut">
              <a:rPr lang="es-ES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75783-D665-4269-869C-42B280E6B32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550357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C1948-4ADF-4185-8F85-C13A61A63074}" type="datetimeFigureOut">
              <a:rPr lang="es-ES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1F139-8BFC-465D-94C3-95777973D32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4615607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220C19-361D-4451-AD85-6A7E4B124CCE}" type="datetimeFigureOut">
              <a:rPr lang="es-ES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3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B77A5D-5DAD-4765-BC2E-5507ADF463F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8666012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822A76-281D-467A-A8F2-41AAE871E543}" type="datetimeFigureOut">
              <a:rPr lang="es-ES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89DA1-7F0D-4487-923C-A5630D6DFAB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927208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C2E5D-F067-4230-9F4F-2664F43D18E9}" type="datetimeFigureOut">
              <a:rPr lang="es-ES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B62E66-79E1-4DBC-904B-E8177F4EC19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492272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67157-5BAE-4197-9E31-B6E6017EB25F}" type="datetimeFigureOut">
              <a:rPr lang="es-ES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596AA6-DBE9-4E9A-B795-312CF9A2A3A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3493822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24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24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20/10/2022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2249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0012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20/10/2022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574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5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620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0613" y="1681163"/>
            <a:ext cx="5181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0613" y="2505075"/>
            <a:ext cx="518160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20/10/2022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346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20/10/2022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523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20/10/2022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9822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20/10/2022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0201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20/10/2022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2252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4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512CE-1445-4419-993C-18257D880BF3}" type="datetimeFigureOut">
              <a:rPr lang="es-CO" smtClean="0"/>
              <a:t>20/10/2022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023A6-248A-4BE0-81BB-EB4A5B5238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435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696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CO"/>
              <a:t>Clic para editar título</a:t>
            </a:r>
            <a:endParaRPr lang="es-ES" altLang="es-CO"/>
          </a:p>
        </p:txBody>
      </p:sp>
      <p:sp>
        <p:nvSpPr>
          <p:cNvPr id="1027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696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CO"/>
              <a:t>Haga clic para modificar el estilo de texto del patrón</a:t>
            </a:r>
          </a:p>
          <a:p>
            <a:pPr lvl="1"/>
            <a:r>
              <a:rPr lang="es-ES_tradnl" altLang="es-CO"/>
              <a:t>Segundo nivel</a:t>
            </a:r>
          </a:p>
          <a:p>
            <a:pPr lvl="2"/>
            <a:r>
              <a:rPr lang="es-ES_tradnl" altLang="es-CO"/>
              <a:t>Tercer nivel</a:t>
            </a:r>
          </a:p>
          <a:p>
            <a:pPr lvl="3"/>
            <a:r>
              <a:rPr lang="es-ES_tradnl" altLang="es-CO"/>
              <a:t>Cuarto nivel</a:t>
            </a:r>
          </a:p>
          <a:p>
            <a:pPr lvl="4"/>
            <a:r>
              <a:rPr lang="es-ES_tradnl" altLang="es-CO"/>
              <a:t>Quinto nivel</a:t>
            </a:r>
            <a:endParaRPr lang="es-ES" alt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176A7BF-3D53-4C69-A0FF-FAD6D95460F2}" type="datetimeFigureOut">
              <a:rPr lang="es-ES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4013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3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72F1E41-832C-4866-B771-45A69789FF9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034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ransition spd="slow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hyperlink" Target="https://github.com/sparban/busqueda-tab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7B767B0-F3F8-D94C-A0B2-7825AE53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267" y="5533403"/>
            <a:ext cx="824916" cy="104644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31"/>
            <a:ext cx="10969625" cy="1143000"/>
          </a:xfrm>
        </p:spPr>
        <p:txBody>
          <a:bodyPr/>
          <a:lstStyle/>
          <a:p>
            <a:r>
              <a:rPr lang="es-MX" sz="3200" dirty="0" smtClean="0">
                <a:solidFill>
                  <a:srgbClr val="8B0E0C"/>
                </a:solidFill>
                <a:latin typeface="Bahnschrift SemiBold" panose="020B0502040204020203" pitchFamily="34" charset="0"/>
              </a:rPr>
              <a:t>Pseudocódigo Búsqueda Tabú</a:t>
            </a:r>
            <a:endParaRPr lang="es-CO" sz="32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8" y="1448032"/>
            <a:ext cx="8273143" cy="38163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000" dirty="0" smtClean="0">
                <a:latin typeface="Bahnschrift SemiLight" panose="020B0502040204020203" pitchFamily="34" charset="0"/>
              </a:rPr>
              <a:t> </a:t>
            </a:r>
            <a:endParaRPr lang="es-CO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348848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</p:spTree>
    <p:extLst>
      <p:ext uri="{BB962C8B-B14F-4D97-AF65-F5344CB8AC3E}">
        <p14:creationId xmlns:p14="http://schemas.microsoft.com/office/powerpoint/2010/main" val="28449232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136" y="2347694"/>
            <a:ext cx="6783349" cy="1143000"/>
          </a:xfrm>
        </p:spPr>
        <p:txBody>
          <a:bodyPr/>
          <a:lstStyle/>
          <a:p>
            <a:r>
              <a:rPr lang="es-MX" sz="3200" dirty="0" smtClean="0">
                <a:solidFill>
                  <a:srgbClr val="8B0E0C"/>
                </a:solidFill>
                <a:latin typeface="Bahnschrift SemiBold" panose="020B0502040204020203" pitchFamily="34" charset="0"/>
              </a:rPr>
              <a:t>Pseudocódigo Búsqueda Tabú Características</a:t>
            </a:r>
            <a:br>
              <a:rPr lang="es-MX" sz="3200" dirty="0" smtClean="0">
                <a:solidFill>
                  <a:srgbClr val="8B0E0C"/>
                </a:solidFill>
                <a:latin typeface="Bahnschrift SemiBold" panose="020B0502040204020203" pitchFamily="34" charset="0"/>
              </a:rPr>
            </a:br>
            <a:r>
              <a:rPr lang="es-MX" sz="3200" dirty="0" smtClean="0">
                <a:solidFill>
                  <a:srgbClr val="8B0E0C"/>
                </a:solidFill>
                <a:latin typeface="Bahnschrift SemiBold" panose="020B0502040204020203" pitchFamily="34" charset="0"/>
              </a:rPr>
              <a:t>Modificadas</a:t>
            </a:r>
            <a:endParaRPr lang="es-CO" sz="32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8" y="1448032"/>
            <a:ext cx="8273143" cy="38163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000" dirty="0" smtClean="0">
                <a:latin typeface="Bahnschrift SemiLight" panose="020B0502040204020203" pitchFamily="34" charset="0"/>
              </a:rPr>
              <a:t> </a:t>
            </a:r>
            <a:endParaRPr lang="es-CO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8" y="6253318"/>
            <a:ext cx="591141" cy="365125"/>
          </a:xfrm>
        </p:spPr>
        <p:txBody>
          <a:bodyPr/>
          <a:lstStyle/>
          <a:p>
            <a:pPr>
              <a:defRPr/>
            </a:pPr>
            <a:r>
              <a:rPr lang="es-ES" sz="2800" dirty="0" smtClean="0">
                <a:solidFill>
                  <a:schemeClr val="bg1"/>
                </a:solidFill>
              </a:rPr>
              <a:t>10</a:t>
            </a:r>
            <a:endParaRPr lang="es-ES" sz="2800" dirty="0">
              <a:solidFill>
                <a:schemeClr val="bg1"/>
              </a:solidFill>
            </a:endParaRP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</p:spTree>
    <p:extLst>
      <p:ext uri="{BB962C8B-B14F-4D97-AF65-F5344CB8AC3E}">
        <p14:creationId xmlns:p14="http://schemas.microsoft.com/office/powerpoint/2010/main" val="12683680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8" y="1448032"/>
            <a:ext cx="8273143" cy="38163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000" dirty="0" smtClean="0">
                <a:latin typeface="Bahnschrift SemiLight" panose="020B0502040204020203" pitchFamily="34" charset="0"/>
              </a:rPr>
              <a:t> </a:t>
            </a:r>
            <a:endParaRPr lang="es-CO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946674" y="6253318"/>
            <a:ext cx="731519" cy="365125"/>
          </a:xfrm>
        </p:spPr>
        <p:txBody>
          <a:bodyPr/>
          <a:lstStyle/>
          <a:p>
            <a:pPr>
              <a:defRPr/>
            </a:pPr>
            <a:r>
              <a:rPr lang="es-ES" sz="2800" dirty="0" smtClean="0">
                <a:solidFill>
                  <a:schemeClr val="bg1"/>
                </a:solidFill>
              </a:rPr>
              <a:t>11</a:t>
            </a:r>
            <a:endParaRPr lang="es-ES" sz="2800" dirty="0">
              <a:solidFill>
                <a:schemeClr val="bg1"/>
              </a:solidFill>
            </a:endParaRP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451" y="0"/>
            <a:ext cx="69056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377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31"/>
            <a:ext cx="10969625" cy="1143000"/>
          </a:xfrm>
        </p:spPr>
        <p:txBody>
          <a:bodyPr/>
          <a:lstStyle/>
          <a:p>
            <a:r>
              <a:rPr lang="es-MX" sz="3200" dirty="0" smtClean="0">
                <a:solidFill>
                  <a:srgbClr val="8B0E0C"/>
                </a:solidFill>
                <a:latin typeface="Bahnschrift SemiBold" panose="020B0502040204020203" pitchFamily="34" charset="0"/>
              </a:rPr>
              <a:t>Funciones Matemáticas</a:t>
            </a:r>
            <a:endParaRPr lang="es-CO" sz="32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02" y="1354323"/>
            <a:ext cx="8273143" cy="38163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000" b="1" dirty="0" smtClean="0">
                <a:latin typeface="Bahnschrift SemiLight" panose="020B0502040204020203" pitchFamily="34" charset="0"/>
              </a:rPr>
              <a:t>Variable selección: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s-MX" sz="2000" b="1" dirty="0">
              <a:latin typeface="Bahnschrift SemiLight" panose="020B0502040204020203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s-MX" sz="2000" b="1" dirty="0" smtClean="0"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551952" cy="365125"/>
          </a:xfrm>
        </p:spPr>
        <p:txBody>
          <a:bodyPr/>
          <a:lstStyle/>
          <a:p>
            <a:pPr>
              <a:defRPr/>
            </a:pPr>
            <a:r>
              <a:rPr lang="es-ES" sz="2800" dirty="0" smtClean="0">
                <a:solidFill>
                  <a:schemeClr val="bg1"/>
                </a:solidFill>
              </a:rPr>
              <a:t>12</a:t>
            </a:r>
            <a:endParaRPr lang="es-ES" sz="2800" dirty="0">
              <a:solidFill>
                <a:schemeClr val="bg1"/>
              </a:solidFill>
            </a:endParaRP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899" y="1726666"/>
            <a:ext cx="3848100" cy="3800475"/>
          </a:xfrm>
          <a:prstGeom prst="rect">
            <a:avLst/>
          </a:prstGeom>
        </p:spPr>
      </p:pic>
      <p:pic>
        <p:nvPicPr>
          <p:cNvPr id="1026" name="Picture 2" descr="Profesora Y Escolar En Clase De Ilustración Vectorial Plana Ilustración del  Vector - Ilustración de fondo, caracteres: 19987365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714269"/>
            <a:ext cx="2221865" cy="138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476702" y="2549685"/>
            <a:ext cx="45066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sz="1600" dirty="0" err="1" smtClean="0"/>
              <a:t>Funcion</a:t>
            </a:r>
            <a:r>
              <a:rPr lang="es-CO" sz="1600" dirty="0" smtClean="0"/>
              <a:t> </a:t>
            </a:r>
            <a:r>
              <a:rPr lang="es-CO" sz="1600" dirty="0" err="1"/>
              <a:t>Unimodal</a:t>
            </a:r>
            <a:r>
              <a:rPr lang="es-CO" sz="1600" dirty="0"/>
              <a:t> Separable | Sphere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600" dirty="0" err="1" smtClean="0"/>
              <a:t>Funcion</a:t>
            </a:r>
            <a:r>
              <a:rPr lang="es-CO" sz="1600" dirty="0" smtClean="0"/>
              <a:t> </a:t>
            </a:r>
            <a:r>
              <a:rPr lang="es-CO" sz="1600" dirty="0" err="1"/>
              <a:t>unimodal</a:t>
            </a:r>
            <a:r>
              <a:rPr lang="es-CO" sz="1600" dirty="0"/>
              <a:t> No Separable |  </a:t>
            </a:r>
            <a:r>
              <a:rPr lang="es-CO" sz="1600" dirty="0" err="1"/>
              <a:t>Griewank</a:t>
            </a:r>
            <a:endParaRPr lang="es-CO" sz="1600" dirty="0"/>
          </a:p>
          <a:p>
            <a:pPr marL="342900" indent="-342900">
              <a:buFont typeface="+mj-lt"/>
              <a:buAutoNum type="arabicPeriod"/>
            </a:pPr>
            <a:r>
              <a:rPr lang="es-CO" sz="1600" dirty="0" err="1" smtClean="0"/>
              <a:t>Funcion</a:t>
            </a:r>
            <a:r>
              <a:rPr lang="es-CO" sz="1600" dirty="0" smtClean="0"/>
              <a:t> </a:t>
            </a:r>
            <a:r>
              <a:rPr lang="es-CO" sz="1600" dirty="0"/>
              <a:t>Multimodal separable( MS) | </a:t>
            </a:r>
            <a:r>
              <a:rPr lang="es-CO" sz="1600" dirty="0" err="1" smtClean="0"/>
              <a:t>Rastrigin</a:t>
            </a:r>
            <a:endParaRPr lang="es-CO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s-CO" sz="1600" dirty="0" err="1" smtClean="0"/>
              <a:t>Funcion</a:t>
            </a:r>
            <a:r>
              <a:rPr lang="es-CO" sz="1600" dirty="0" smtClean="0"/>
              <a:t> </a:t>
            </a:r>
            <a:r>
              <a:rPr lang="es-CO" sz="1600" dirty="0"/>
              <a:t>Multimodal No Separable (MNS) </a:t>
            </a:r>
            <a:r>
              <a:rPr lang="es-CO" sz="1600" dirty="0" smtClean="0"/>
              <a:t>|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1644622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8" y="1448032"/>
            <a:ext cx="8273143" cy="38163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000" dirty="0" smtClean="0">
                <a:latin typeface="Bahnschrift SemiLight" panose="020B0502040204020203" pitchFamily="34" charset="0"/>
              </a:rPr>
              <a:t> </a:t>
            </a:r>
            <a:endParaRPr lang="es-CO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8" y="6253318"/>
            <a:ext cx="565015" cy="365125"/>
          </a:xfrm>
        </p:spPr>
        <p:txBody>
          <a:bodyPr/>
          <a:lstStyle/>
          <a:p>
            <a:pPr>
              <a:defRPr/>
            </a:pPr>
            <a:r>
              <a:rPr lang="es-ES" sz="2800" dirty="0" smtClean="0">
                <a:solidFill>
                  <a:schemeClr val="bg1"/>
                </a:solidFill>
              </a:rPr>
              <a:t>13</a:t>
            </a:r>
            <a:endParaRPr lang="es-ES" sz="2800" dirty="0">
              <a:solidFill>
                <a:schemeClr val="bg1"/>
              </a:solidFill>
            </a:endParaRP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627" y="274637"/>
            <a:ext cx="6950922" cy="60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671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31"/>
            <a:ext cx="10969625" cy="1143000"/>
          </a:xfrm>
        </p:spPr>
        <p:txBody>
          <a:bodyPr/>
          <a:lstStyle/>
          <a:p>
            <a:r>
              <a:rPr lang="es-MX" sz="3200" dirty="0" smtClean="0">
                <a:solidFill>
                  <a:srgbClr val="8B0E0C"/>
                </a:solidFill>
                <a:latin typeface="Bahnschrift SemiBold" panose="020B0502040204020203" pitchFamily="34" charset="0"/>
              </a:rPr>
              <a:t>Eliminación de características Lista</a:t>
            </a:r>
            <a:endParaRPr lang="es-CO" sz="32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graphicFrame>
        <p:nvGraphicFramePr>
          <p:cNvPr id="9" name="Marcador de conteni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2826026"/>
              </p:ext>
            </p:extLst>
          </p:nvPr>
        </p:nvGraphicFramePr>
        <p:xfrm>
          <a:off x="2880362" y="3521713"/>
          <a:ext cx="5943598" cy="262176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519241">
                  <a:extLst>
                    <a:ext uri="{9D8B030D-6E8A-4147-A177-3AD203B41FA5}">
                      <a16:colId xmlns:a16="http://schemas.microsoft.com/office/drawing/2014/main" val="2514663168"/>
                    </a:ext>
                  </a:extLst>
                </a:gridCol>
                <a:gridCol w="2519241">
                  <a:extLst>
                    <a:ext uri="{9D8B030D-6E8A-4147-A177-3AD203B41FA5}">
                      <a16:colId xmlns:a16="http://schemas.microsoft.com/office/drawing/2014/main" val="1240010693"/>
                    </a:ext>
                  </a:extLst>
                </a:gridCol>
                <a:gridCol w="905116">
                  <a:extLst>
                    <a:ext uri="{9D8B030D-6E8A-4147-A177-3AD203B41FA5}">
                      <a16:colId xmlns:a16="http://schemas.microsoft.com/office/drawing/2014/main" val="1609079438"/>
                    </a:ext>
                  </a:extLst>
                </a:gridCol>
              </a:tblGrid>
              <a:tr h="2159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C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parejas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c-d &gt; l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032598"/>
                  </a:ext>
                </a:extLst>
              </a:tr>
              <a:tr h="3976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1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 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Lista vacia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7849942"/>
                  </a:ext>
                </a:extLst>
              </a:tr>
              <a:tr h="3976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</a:rPr>
                        <a:t>2</a:t>
                      </a:r>
                      <a:endParaRPr lang="es-CO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</a:rPr>
                        <a:t>[(x1,1),(x2,1)]</a:t>
                      </a:r>
                      <a:endParaRPr lang="es-CO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 2-1 &gt; 2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9177297"/>
                  </a:ext>
                </a:extLst>
              </a:tr>
              <a:tr h="21592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3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[(x1,1),(x2,1)]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3-1&gt;2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9955020"/>
                  </a:ext>
                </a:extLst>
              </a:tr>
              <a:tr h="21592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</a:rPr>
                        <a:t>[(x4,2),(x5,2)]</a:t>
                      </a:r>
                      <a:endParaRPr lang="es-CO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3-2&gt;2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7053677"/>
                  </a:ext>
                </a:extLst>
              </a:tr>
              <a:tr h="397656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4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[(x1,1),(x2,1)]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     4-1&gt;2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4834103"/>
                  </a:ext>
                </a:extLst>
              </a:tr>
              <a:tr h="21592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[(x4,2),(x5,2)]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     4-2&gt;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7075695"/>
                  </a:ext>
                </a:extLst>
              </a:tr>
              <a:tr h="21592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[(x3,3),(x6,3)]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</a:rPr>
                        <a:t> 4-3&gt;2</a:t>
                      </a:r>
                      <a:endParaRPr lang="es-CO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9013624"/>
                  </a:ext>
                </a:extLst>
              </a:tr>
            </a:tbl>
          </a:graphicData>
        </a:graphic>
      </p:graphicFrame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8" y="6253318"/>
            <a:ext cx="656455" cy="365125"/>
          </a:xfrm>
        </p:spPr>
        <p:txBody>
          <a:bodyPr/>
          <a:lstStyle/>
          <a:p>
            <a:pPr>
              <a:defRPr/>
            </a:pPr>
            <a:r>
              <a:rPr lang="es-ES" sz="2800" dirty="0" smtClean="0">
                <a:solidFill>
                  <a:schemeClr val="bg1"/>
                </a:solidFill>
              </a:rPr>
              <a:t>14</a:t>
            </a:r>
            <a:endParaRPr lang="es-ES" sz="2800" dirty="0">
              <a:solidFill>
                <a:schemeClr val="bg1"/>
              </a:solidFill>
            </a:endParaRP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pic>
        <p:nvPicPr>
          <p:cNvPr id="1026" name="Picture 2" descr="Profesora Y Escolar En Clase De Ilustración Vectorial Plana Ilustración del  Vector - Ilustración de fondo, caracteres: 1998736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6" y="4714269"/>
            <a:ext cx="2221865" cy="138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9379131" y="5760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925026" y="1603822"/>
            <a:ext cx="7761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 tiene el siguiente ejemplo: </a:t>
            </a:r>
            <a:endParaRPr lang="es-CO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MX" dirty="0"/>
              <a:t>Numero de dimensiones n = 8</a:t>
            </a:r>
            <a:endParaRPr lang="es-CO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MX" dirty="0"/>
              <a:t>Tamaño de permanencia lista Tabú    L= 2</a:t>
            </a:r>
            <a:endParaRPr lang="es-CO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MX" dirty="0"/>
              <a:t>C -&gt; Iteración actual en la que se encuentra el algoritmo</a:t>
            </a:r>
            <a:endParaRPr lang="es-CO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MX" dirty="0"/>
              <a:t>D -- &gt; Iteración donde se almacenaron las características en la lista Tabú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642678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8" y="1448032"/>
            <a:ext cx="8273143" cy="38163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000" dirty="0" smtClean="0">
                <a:latin typeface="Bahnschrift SemiLight" panose="020B0502040204020203" pitchFamily="34" charset="0"/>
              </a:rPr>
              <a:t> </a:t>
            </a:r>
            <a:endParaRPr lang="es-CO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969487" y="6253318"/>
            <a:ext cx="760219" cy="365125"/>
          </a:xfrm>
        </p:spPr>
        <p:txBody>
          <a:bodyPr/>
          <a:lstStyle/>
          <a:p>
            <a:pPr>
              <a:defRPr/>
            </a:pPr>
            <a:r>
              <a:rPr lang="es-ES" sz="2800" dirty="0" smtClean="0">
                <a:solidFill>
                  <a:schemeClr val="bg1"/>
                </a:solidFill>
              </a:rPr>
              <a:t>15</a:t>
            </a:r>
            <a:endParaRPr lang="es-ES" sz="2800" dirty="0">
              <a:solidFill>
                <a:schemeClr val="bg1"/>
              </a:solidFill>
            </a:endParaRP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446" y="274638"/>
            <a:ext cx="701992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325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31"/>
            <a:ext cx="10969625" cy="1143000"/>
          </a:xfrm>
        </p:spPr>
        <p:txBody>
          <a:bodyPr/>
          <a:lstStyle/>
          <a:p>
            <a:r>
              <a:rPr lang="es-MX" sz="3200" dirty="0" smtClean="0">
                <a:solidFill>
                  <a:srgbClr val="8B0E0C"/>
                </a:solidFill>
                <a:latin typeface="Bahnschrift SemiBold" panose="020B0502040204020203" pitchFamily="34" charset="0"/>
              </a:rPr>
              <a:t>Aplicar Tweck</a:t>
            </a:r>
            <a:endParaRPr lang="es-CO" sz="32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551952" cy="365125"/>
          </a:xfrm>
        </p:spPr>
        <p:txBody>
          <a:bodyPr/>
          <a:lstStyle/>
          <a:p>
            <a:pPr>
              <a:defRPr/>
            </a:pPr>
            <a:r>
              <a:rPr lang="es-ES" sz="2800" dirty="0" smtClean="0">
                <a:solidFill>
                  <a:schemeClr val="bg1"/>
                </a:solidFill>
              </a:rPr>
              <a:t>16</a:t>
            </a:r>
            <a:endParaRPr lang="es-ES" sz="2800" dirty="0">
              <a:solidFill>
                <a:schemeClr val="bg1"/>
              </a:solidFill>
            </a:endParaRP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pic>
        <p:nvPicPr>
          <p:cNvPr id="1026" name="Picture 2" descr="Profesora Y Escolar En Clase De Ilustración Vectorial Plana Ilustración del  Vector - Ilustración de fondo, caracteres: 1998736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6" y="4714269"/>
            <a:ext cx="2221865" cy="138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9379131" y="5760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925026" y="1603822"/>
            <a:ext cx="776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812" y="2128945"/>
            <a:ext cx="6690662" cy="22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0515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8727"/>
            <a:ext cx="10969625" cy="1143000"/>
          </a:xfrm>
        </p:spPr>
        <p:txBody>
          <a:bodyPr/>
          <a:lstStyle/>
          <a:p>
            <a:endParaRPr lang="es-CO" sz="40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348848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Rectángulo redondeado 10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028" y="158727"/>
            <a:ext cx="661987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387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8727"/>
            <a:ext cx="10969625" cy="1143000"/>
          </a:xfrm>
        </p:spPr>
        <p:txBody>
          <a:bodyPr/>
          <a:lstStyle/>
          <a:p>
            <a:endParaRPr lang="es-CO" sz="40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348848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Rectángulo redondeado 10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032" y="158727"/>
            <a:ext cx="70866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209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7"/>
            <a:ext cx="12188823" cy="6856213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656822" y="575299"/>
            <a:ext cx="1087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 smtClean="0"/>
              <a:t>Taller Metahusristicas Algoritmo Búsqueda Tabú</a:t>
            </a:r>
            <a:endParaRPr lang="es-CO" sz="3600" dirty="0">
              <a:latin typeface="Bahnschrift SemiBold" panose="020B0502040204020203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028289" y="2249260"/>
            <a:ext cx="10507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smtClean="0">
                <a:latin typeface="Bahnschrift SemiLight" panose="020B0502040204020203" pitchFamily="34" charset="0"/>
              </a:rPr>
              <a:t>Esteban Alberto Arteaga Benavides</a:t>
            </a:r>
          </a:p>
          <a:p>
            <a:pPr algn="ctr"/>
            <a:r>
              <a:rPr lang="es-MX" sz="2000" dirty="0" smtClean="0">
                <a:latin typeface="Bahnschrift SemiLight" panose="020B0502040204020203" pitchFamily="34" charset="0"/>
              </a:rPr>
              <a:t>Germán Homero Morán Figueroa</a:t>
            </a:r>
            <a:endParaRPr lang="es-CO" sz="2000" dirty="0">
              <a:latin typeface="Bahnschrift Semi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854912" y="2965559"/>
            <a:ext cx="105072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O" sz="2000" dirty="0" smtClean="0">
              <a:latin typeface="Bahnschrift SemiLight" panose="020B0502040204020203" pitchFamily="34" charset="0"/>
            </a:endParaRPr>
          </a:p>
          <a:p>
            <a:pPr algn="ctr"/>
            <a:r>
              <a:rPr lang="es-MX" sz="2000" dirty="0" smtClean="0">
                <a:latin typeface="Bahnschrift SemiLight" panose="020B0502040204020203" pitchFamily="34" charset="0"/>
              </a:rPr>
              <a:t>Profesora</a:t>
            </a:r>
            <a:endParaRPr lang="es-CO" sz="2000" dirty="0" smtClean="0">
              <a:latin typeface="Bahnschrift SemiLight" panose="020B0502040204020203" pitchFamily="34" charset="0"/>
            </a:endParaRPr>
          </a:p>
          <a:p>
            <a:pPr algn="ctr"/>
            <a:r>
              <a:rPr lang="es-CO" dirty="0"/>
              <a:t>Dra. Martha Eliana Mendoza Becerra</a:t>
            </a:r>
            <a:endParaRPr lang="es-CO" dirty="0">
              <a:latin typeface="Bahnschrift SemiLight" panose="020B0502040204020203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235521" y="4330492"/>
            <a:ext cx="6092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CO" dirty="0">
                <a:solidFill>
                  <a:schemeClr val="tx2">
                    <a:lumMod val="50000"/>
                  </a:schemeClr>
                </a:solidFill>
                <a:cs typeface="Calibri" panose="020F0502020204030204" pitchFamily="34" charset="0"/>
              </a:rPr>
              <a:t>Maestría en Computación</a:t>
            </a:r>
          </a:p>
          <a:p>
            <a:pPr algn="ctr"/>
            <a:r>
              <a:rPr lang="es-CO" dirty="0">
                <a:solidFill>
                  <a:schemeClr val="tx2">
                    <a:lumMod val="50000"/>
                  </a:schemeClr>
                </a:solidFill>
                <a:cs typeface="Calibri" panose="020F0502020204030204" pitchFamily="34" charset="0"/>
              </a:rPr>
              <a:t>Facultad de Ingeniería Electrónica y Telecomunicaciones – </a:t>
            </a:r>
            <a:r>
              <a:rPr lang="es-CO" dirty="0" smtClean="0">
                <a:solidFill>
                  <a:schemeClr val="tx2">
                    <a:lumMod val="50000"/>
                  </a:schemeClr>
                </a:solidFill>
                <a:cs typeface="Calibri" panose="020F0502020204030204" pitchFamily="34" charset="0"/>
              </a:rPr>
              <a:t>FIET</a:t>
            </a:r>
            <a:endParaRPr lang="es-CO" dirty="0">
              <a:solidFill>
                <a:schemeClr val="tx2">
                  <a:lumMod val="5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8724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31"/>
            <a:ext cx="10969625" cy="1143000"/>
          </a:xfrm>
        </p:spPr>
        <p:txBody>
          <a:bodyPr/>
          <a:lstStyle/>
          <a:p>
            <a:r>
              <a:rPr lang="es-MX" sz="3200" dirty="0" smtClean="0">
                <a:solidFill>
                  <a:srgbClr val="8B0E0C"/>
                </a:solidFill>
                <a:latin typeface="Bahnschrift SemiBold" panose="020B0502040204020203" pitchFamily="34" charset="0"/>
              </a:rPr>
              <a:t>RESULTADOS</a:t>
            </a:r>
            <a:endParaRPr lang="es-CO" sz="32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90" y="1448031"/>
            <a:ext cx="10451329" cy="4456379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000" dirty="0" smtClean="0">
                <a:latin typeface="Bahnschrift SemiLight" panose="020B0502040204020203" pitchFamily="34" charset="0"/>
              </a:rPr>
              <a:t> </a:t>
            </a:r>
            <a:endParaRPr lang="es-CO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348848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766333"/>
              </p:ext>
            </p:extLst>
          </p:nvPr>
        </p:nvGraphicFramePr>
        <p:xfrm>
          <a:off x="470126" y="1737352"/>
          <a:ext cx="8756468" cy="353704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2732107">
                  <a:extLst>
                    <a:ext uri="{9D8B030D-6E8A-4147-A177-3AD203B41FA5}">
                      <a16:colId xmlns:a16="http://schemas.microsoft.com/office/drawing/2014/main" val="1913414555"/>
                    </a:ext>
                  </a:extLst>
                </a:gridCol>
                <a:gridCol w="1014585">
                  <a:extLst>
                    <a:ext uri="{9D8B030D-6E8A-4147-A177-3AD203B41FA5}">
                      <a16:colId xmlns:a16="http://schemas.microsoft.com/office/drawing/2014/main" val="2115706138"/>
                    </a:ext>
                  </a:extLst>
                </a:gridCol>
                <a:gridCol w="1000857">
                  <a:extLst>
                    <a:ext uri="{9D8B030D-6E8A-4147-A177-3AD203B41FA5}">
                      <a16:colId xmlns:a16="http://schemas.microsoft.com/office/drawing/2014/main" val="2878070678"/>
                    </a:ext>
                  </a:extLst>
                </a:gridCol>
                <a:gridCol w="1004975">
                  <a:extLst>
                    <a:ext uri="{9D8B030D-6E8A-4147-A177-3AD203B41FA5}">
                      <a16:colId xmlns:a16="http://schemas.microsoft.com/office/drawing/2014/main" val="941848128"/>
                    </a:ext>
                  </a:extLst>
                </a:gridCol>
                <a:gridCol w="1000857">
                  <a:extLst>
                    <a:ext uri="{9D8B030D-6E8A-4147-A177-3AD203B41FA5}">
                      <a16:colId xmlns:a16="http://schemas.microsoft.com/office/drawing/2014/main" val="268528325"/>
                    </a:ext>
                  </a:extLst>
                </a:gridCol>
                <a:gridCol w="1000857">
                  <a:extLst>
                    <a:ext uri="{9D8B030D-6E8A-4147-A177-3AD203B41FA5}">
                      <a16:colId xmlns:a16="http://schemas.microsoft.com/office/drawing/2014/main" val="2118967331"/>
                    </a:ext>
                  </a:extLst>
                </a:gridCol>
                <a:gridCol w="1002230">
                  <a:extLst>
                    <a:ext uri="{9D8B030D-6E8A-4147-A177-3AD203B41FA5}">
                      <a16:colId xmlns:a16="http://schemas.microsoft.com/office/drawing/2014/main" val="3142435780"/>
                    </a:ext>
                  </a:extLst>
                </a:gridCol>
              </a:tblGrid>
              <a:tr h="483330">
                <a:tc>
                  <a:txBody>
                    <a:bodyPr/>
                    <a:lstStyle/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 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374650" marR="203835" indent="-155575">
                        <a:lnSpc>
                          <a:spcPct val="106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RS (Búsqueda</a:t>
                      </a:r>
                      <a:r>
                        <a:rPr lang="es-ES" sz="1800" spc="-295" dirty="0">
                          <a:effectLst/>
                        </a:rPr>
                        <a:t> </a:t>
                      </a:r>
                      <a:r>
                        <a:rPr lang="es-ES" sz="1800" dirty="0">
                          <a:effectLst/>
                        </a:rPr>
                        <a:t>Aleatoria)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19710" marR="203200" indent="142875">
                        <a:lnSpc>
                          <a:spcPct val="106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Busqueda</a:t>
                      </a:r>
                      <a:r>
                        <a:rPr lang="es-ES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Tabu - Original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145337"/>
                  </a:ext>
                </a:extLst>
              </a:tr>
              <a:tr h="611590">
                <a:tc>
                  <a:txBody>
                    <a:bodyPr/>
                    <a:lstStyle/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CO" dirty="0" smtClean="0"/>
                        <a:t>Radio (r) del tweak</a:t>
                      </a:r>
                    </a:p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MX" sz="1800" dirty="0" smtClean="0">
                          <a:effectLst/>
                          <a:latin typeface="Arial MT"/>
                          <a:ea typeface="Arial MT"/>
                          <a:cs typeface="Arial MT"/>
                        </a:rPr>
                        <a:t>[0,2 , 0,6, 1]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Valor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880" marR="50165" algn="ctr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84324406"/>
                  </a:ext>
                </a:extLst>
              </a:tr>
              <a:tr h="608765">
                <a:tc>
                  <a:txBody>
                    <a:bodyPr/>
                    <a:lstStyle/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Cantidad</a:t>
                      </a:r>
                      <a:r>
                        <a:rPr lang="es-ES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Vecinos</a:t>
                      </a:r>
                    </a:p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[10,20]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Valor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880" marR="50165" algn="ctr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01748251"/>
                  </a:ext>
                </a:extLst>
              </a:tr>
              <a:tr h="611590">
                <a:tc>
                  <a:txBody>
                    <a:bodyPr/>
                    <a:lstStyle/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Tamaño</a:t>
                      </a:r>
                      <a:r>
                        <a:rPr lang="es-ES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lista Tabú</a:t>
                      </a:r>
                    </a:p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[50,100,150]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Valor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880" marR="50165" algn="ctr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Valor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62048641"/>
                  </a:ext>
                </a:extLst>
              </a:tr>
              <a:tr h="608765">
                <a:tc>
                  <a:txBody>
                    <a:bodyPr/>
                    <a:lstStyle/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Dimensiones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20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50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880" marR="140970" algn="ctr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100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20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50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100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474668"/>
                  </a:ext>
                </a:extLst>
              </a:tr>
              <a:tr h="613003">
                <a:tc>
                  <a:txBody>
                    <a:bodyPr/>
                    <a:lstStyle/>
                    <a:p>
                      <a:pPr marL="67945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Total</a:t>
                      </a:r>
                      <a:r>
                        <a:rPr lang="es-ES" sz="1800" spc="-10">
                          <a:effectLst/>
                        </a:rPr>
                        <a:t> </a:t>
                      </a:r>
                      <a:r>
                        <a:rPr lang="es-ES" sz="1800">
                          <a:effectLst/>
                        </a:rPr>
                        <a:t>Promedio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880" marR="50165" algn="ctr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Valor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Valor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11249375"/>
                  </a:ext>
                </a:extLst>
              </a:tr>
            </a:tbl>
          </a:graphicData>
        </a:graphic>
      </p:graphicFrame>
      <p:sp>
        <p:nvSpPr>
          <p:cNvPr id="11" name="Rectángulo 10"/>
          <p:cNvSpPr/>
          <p:nvPr/>
        </p:nvSpPr>
        <p:spPr>
          <a:xfrm>
            <a:off x="3255835" y="5406977"/>
            <a:ext cx="388311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50" dirty="0" smtClean="0">
                <a:ea typeface="Calibri" panose="020F0502020204030204" pitchFamily="34" charset="0"/>
              </a:rPr>
              <a:t>Tabla 1  sphere:</a:t>
            </a:r>
            <a:r>
              <a:rPr lang="es-ES" sz="1050" dirty="0" smtClean="0">
                <a:latin typeface="Arial MT"/>
                <a:ea typeface="Arial MT"/>
                <a:cs typeface="Arial MT"/>
              </a:rPr>
              <a:t>:</a:t>
            </a:r>
            <a:r>
              <a:rPr lang="es-ES" sz="1050" spc="-15" dirty="0" smtClean="0">
                <a:latin typeface="Arial MT"/>
                <a:ea typeface="Arial MT"/>
                <a:cs typeface="Arial MT"/>
              </a:rPr>
              <a:t> </a:t>
            </a:r>
            <a:r>
              <a:rPr lang="es-ES" sz="1050" dirty="0">
                <a:latin typeface="Arial MT"/>
                <a:ea typeface="Arial MT"/>
                <a:cs typeface="Arial MT"/>
              </a:rPr>
              <a:t>Comparación RS</a:t>
            </a:r>
            <a:r>
              <a:rPr lang="es-ES" sz="1050" spc="-15" dirty="0">
                <a:latin typeface="Arial MT"/>
                <a:ea typeface="Arial MT"/>
                <a:cs typeface="Arial MT"/>
              </a:rPr>
              <a:t> </a:t>
            </a:r>
            <a:r>
              <a:rPr lang="es-ES" sz="1050" dirty="0">
                <a:latin typeface="Arial MT"/>
                <a:ea typeface="Arial MT"/>
                <a:cs typeface="Arial MT"/>
              </a:rPr>
              <a:t>vs</a:t>
            </a:r>
            <a:r>
              <a:rPr lang="es-ES" sz="1050" spc="-5" dirty="0">
                <a:latin typeface="Arial MT"/>
                <a:ea typeface="Arial MT"/>
                <a:cs typeface="Arial MT"/>
              </a:rPr>
              <a:t> </a:t>
            </a:r>
            <a:r>
              <a:rPr lang="es-ES" sz="1050" dirty="0" smtClean="0">
                <a:latin typeface="Arial MT"/>
                <a:ea typeface="Arial MT"/>
                <a:cs typeface="Arial MT"/>
              </a:rPr>
              <a:t>Busqueda tabu –original </a:t>
            </a:r>
            <a:r>
              <a:rPr lang="es-CO" sz="1050" dirty="0" smtClean="0">
                <a:ea typeface="Calibri" panose="020F0502020204030204" pitchFamily="34" charset="0"/>
              </a:rPr>
              <a:t> </a:t>
            </a:r>
            <a:endParaRPr lang="es-CO" sz="1050" dirty="0"/>
          </a:p>
        </p:txBody>
      </p:sp>
    </p:spTree>
    <p:extLst>
      <p:ext uri="{BB962C8B-B14F-4D97-AF65-F5344CB8AC3E}">
        <p14:creationId xmlns:p14="http://schemas.microsoft.com/office/powerpoint/2010/main" val="7614522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31"/>
            <a:ext cx="10969625" cy="1143000"/>
          </a:xfrm>
        </p:spPr>
        <p:txBody>
          <a:bodyPr/>
          <a:lstStyle/>
          <a:p>
            <a:r>
              <a:rPr lang="es-MX" sz="3200" dirty="0" smtClean="0">
                <a:solidFill>
                  <a:srgbClr val="8B0E0C"/>
                </a:solidFill>
                <a:latin typeface="Bahnschrift SemiBold" panose="020B0502040204020203" pitchFamily="34" charset="0"/>
              </a:rPr>
              <a:t>GRAFICAS</a:t>
            </a:r>
            <a:endParaRPr lang="es-CO" sz="32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90" y="1448031"/>
            <a:ext cx="10451329" cy="4456379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000" dirty="0" smtClean="0">
                <a:latin typeface="Bahnschrift SemiLight" panose="020B0502040204020203" pitchFamily="34" charset="0"/>
              </a:rPr>
              <a:t> </a:t>
            </a:r>
            <a:endParaRPr lang="es-CO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348848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3255835" y="5406977"/>
            <a:ext cx="388311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50" dirty="0" smtClean="0">
                <a:ea typeface="Calibri" panose="020F0502020204030204" pitchFamily="34" charset="0"/>
              </a:rPr>
              <a:t>Tabla 1  sphere:</a:t>
            </a:r>
            <a:r>
              <a:rPr lang="es-ES" sz="1050" dirty="0" smtClean="0">
                <a:latin typeface="Arial MT"/>
                <a:ea typeface="Arial MT"/>
                <a:cs typeface="Arial MT"/>
              </a:rPr>
              <a:t>:</a:t>
            </a:r>
            <a:r>
              <a:rPr lang="es-ES" sz="1050" spc="-15" dirty="0" smtClean="0">
                <a:latin typeface="Arial MT"/>
                <a:ea typeface="Arial MT"/>
                <a:cs typeface="Arial MT"/>
              </a:rPr>
              <a:t> </a:t>
            </a:r>
            <a:r>
              <a:rPr lang="es-ES" sz="1050" dirty="0">
                <a:latin typeface="Arial MT"/>
                <a:ea typeface="Arial MT"/>
                <a:cs typeface="Arial MT"/>
              </a:rPr>
              <a:t>Comparación RS</a:t>
            </a:r>
            <a:r>
              <a:rPr lang="es-ES" sz="1050" spc="-15" dirty="0">
                <a:latin typeface="Arial MT"/>
                <a:ea typeface="Arial MT"/>
                <a:cs typeface="Arial MT"/>
              </a:rPr>
              <a:t> </a:t>
            </a:r>
            <a:r>
              <a:rPr lang="es-ES" sz="1050" dirty="0">
                <a:latin typeface="Arial MT"/>
                <a:ea typeface="Arial MT"/>
                <a:cs typeface="Arial MT"/>
              </a:rPr>
              <a:t>vs</a:t>
            </a:r>
            <a:r>
              <a:rPr lang="es-ES" sz="1050" spc="-5" dirty="0">
                <a:latin typeface="Arial MT"/>
                <a:ea typeface="Arial MT"/>
                <a:cs typeface="Arial MT"/>
              </a:rPr>
              <a:t> </a:t>
            </a:r>
            <a:r>
              <a:rPr lang="es-ES" sz="1050" dirty="0" smtClean="0">
                <a:latin typeface="Arial MT"/>
                <a:ea typeface="Arial MT"/>
                <a:cs typeface="Arial MT"/>
              </a:rPr>
              <a:t>Busqueda tabu –original </a:t>
            </a:r>
            <a:r>
              <a:rPr lang="es-CO" sz="1050" dirty="0" smtClean="0">
                <a:ea typeface="Calibri" panose="020F0502020204030204" pitchFamily="34" charset="0"/>
              </a:rPr>
              <a:t> </a:t>
            </a:r>
            <a:endParaRPr lang="es-CO" sz="1050" dirty="0"/>
          </a:p>
        </p:txBody>
      </p:sp>
    </p:spTree>
    <p:extLst>
      <p:ext uri="{BB962C8B-B14F-4D97-AF65-F5344CB8AC3E}">
        <p14:creationId xmlns:p14="http://schemas.microsoft.com/office/powerpoint/2010/main" val="15864381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solidFill>
                  <a:srgbClr val="8B0E0C"/>
                </a:solidFill>
                <a:latin typeface="Bahnschrift SemiBold" panose="020B0502040204020203" pitchFamily="34" charset="0"/>
              </a:rPr>
              <a:t>Conclusiones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599" y="1645920"/>
            <a:ext cx="10969625" cy="4525963"/>
          </a:xfrm>
        </p:spPr>
        <p:txBody>
          <a:bodyPr/>
          <a:lstStyle/>
          <a:p>
            <a:r>
              <a:rPr lang="es-MX" dirty="0" smtClean="0"/>
              <a:t>Los tiempos de procesamientos …..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90827750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122" name="Picture 2" descr="Modèle Remerciement | PosterMyWal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15417"/>
            <a:ext cx="7841569" cy="411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051178" y="6253318"/>
            <a:ext cx="653142" cy="500179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5329998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1606"/>
            <a:ext cx="10969625" cy="1143000"/>
          </a:xfrm>
        </p:spPr>
        <p:txBody>
          <a:bodyPr/>
          <a:lstStyle/>
          <a:p>
            <a:r>
              <a:rPr lang="es-MX" sz="4000" dirty="0" smtClean="0">
                <a:solidFill>
                  <a:srgbClr val="8B0E0C"/>
                </a:solidFill>
                <a:latin typeface="Bahnschrift SemiBold" panose="020B0502040204020203" pitchFamily="34" charset="0"/>
              </a:rPr>
              <a:t>AGENDA </a:t>
            </a:r>
            <a:endParaRPr lang="es-CO" sz="40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63735"/>
            <a:ext cx="8704863" cy="3823197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endParaRPr lang="es-MX" sz="2400" dirty="0">
              <a:solidFill>
                <a:srgbClr val="002F5B"/>
              </a:solidFill>
              <a:latin typeface="Bahnschrift SemiLight" panose="020B0502040204020203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s-MX" sz="2400" dirty="0" smtClean="0">
              <a:solidFill>
                <a:srgbClr val="002F5B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348848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" name="AutoShape 4" descr="Image result for bluetooth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aphicFrame>
        <p:nvGraphicFramePr>
          <p:cNvPr id="1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519624"/>
              </p:ext>
            </p:extLst>
          </p:nvPr>
        </p:nvGraphicFramePr>
        <p:xfrm>
          <a:off x="609600" y="1490158"/>
          <a:ext cx="9340124" cy="4708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836023" y="1763735"/>
            <a:ext cx="2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1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223555" y="2556215"/>
            <a:ext cx="2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</a:t>
            </a:r>
            <a:endParaRPr lang="es-CO" dirty="0"/>
          </a:p>
        </p:txBody>
      </p:sp>
      <p:sp>
        <p:nvSpPr>
          <p:cNvPr id="9" name="CuadroTexto 8"/>
          <p:cNvSpPr txBox="1"/>
          <p:nvPr/>
        </p:nvSpPr>
        <p:spPr>
          <a:xfrm>
            <a:off x="1458687" y="3351513"/>
            <a:ext cx="2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3</a:t>
            </a:r>
            <a:endParaRPr lang="es-CO" dirty="0"/>
          </a:p>
        </p:txBody>
      </p:sp>
      <p:sp>
        <p:nvSpPr>
          <p:cNvPr id="10" name="CuadroTexto 9"/>
          <p:cNvSpPr txBox="1"/>
          <p:nvPr/>
        </p:nvSpPr>
        <p:spPr>
          <a:xfrm>
            <a:off x="1458687" y="3994422"/>
            <a:ext cx="2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4</a:t>
            </a:r>
            <a:endParaRPr lang="es-CO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223555" y="4790677"/>
            <a:ext cx="2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5</a:t>
            </a:r>
            <a:endParaRPr lang="es-CO" dirty="0"/>
          </a:p>
        </p:txBody>
      </p:sp>
      <p:sp>
        <p:nvSpPr>
          <p:cNvPr id="12" name="CuadroTexto 11"/>
          <p:cNvSpPr txBox="1"/>
          <p:nvPr/>
        </p:nvSpPr>
        <p:spPr>
          <a:xfrm>
            <a:off x="753292" y="5586932"/>
            <a:ext cx="2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6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027045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1606"/>
            <a:ext cx="10969625" cy="1143000"/>
          </a:xfrm>
        </p:spPr>
        <p:txBody>
          <a:bodyPr/>
          <a:lstStyle/>
          <a:p>
            <a:r>
              <a:rPr lang="es-MX" sz="4000" dirty="0" smtClean="0">
                <a:solidFill>
                  <a:srgbClr val="8B0E0C"/>
                </a:solidFill>
                <a:latin typeface="Bahnschrift SemiBold" panose="020B0502040204020203" pitchFamily="34" charset="0"/>
              </a:rPr>
              <a:t>Herramientas </a:t>
            </a:r>
            <a:endParaRPr lang="es-CO" sz="40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590767"/>
            <a:ext cx="3493241" cy="996165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endParaRPr lang="es-MX" sz="2400" dirty="0">
              <a:solidFill>
                <a:srgbClr val="002F5B"/>
              </a:solidFill>
              <a:latin typeface="Bahnschrift SemiLight" panose="020B0502040204020203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s-MX" sz="2400" dirty="0" smtClean="0">
              <a:solidFill>
                <a:srgbClr val="002F5B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348848" cy="365125"/>
          </a:xfrm>
        </p:spPr>
        <p:txBody>
          <a:bodyPr/>
          <a:lstStyle/>
          <a:p>
            <a:pPr>
              <a:defRPr/>
            </a:pPr>
            <a:r>
              <a:rPr lang="es-ES" sz="2800" dirty="0" smtClean="0">
                <a:solidFill>
                  <a:schemeClr val="bg1"/>
                </a:solidFill>
              </a:rPr>
              <a:t>2</a:t>
            </a:r>
            <a:endParaRPr lang="es-ES" sz="2800" dirty="0">
              <a:solidFill>
                <a:schemeClr val="bg1"/>
              </a:solidFill>
            </a:endParaRPr>
          </a:p>
        </p:txBody>
      </p:sp>
      <p:sp>
        <p:nvSpPr>
          <p:cNvPr id="5" name="AutoShape 4" descr="Image result for bluetooth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3" name="Rectángulo redondeado 12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4" name="Rectángulo redondeado 13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17" name="Rectángulo redondeado 16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pic>
        <p:nvPicPr>
          <p:cNvPr id="1028" name="Picture 4" descr="Python (programming language)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079" y="2316890"/>
            <a:ext cx="1973676" cy="216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1239873" y="4904183"/>
            <a:ext cx="241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/>
              <a:t>Python</a:t>
            </a:r>
            <a:endParaRPr lang="es-CO" b="1" dirty="0"/>
          </a:p>
        </p:txBody>
      </p:sp>
      <p:pic>
        <p:nvPicPr>
          <p:cNvPr id="1032" name="Picture 8" descr="Git · GitHu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2" y="240386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7101840" y="4890591"/>
            <a:ext cx="175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/>
              <a:t>Visual </a:t>
            </a:r>
            <a:r>
              <a:rPr lang="es-MX" b="1" dirty="0"/>
              <a:t>S</a:t>
            </a:r>
            <a:r>
              <a:rPr lang="es-MX" b="1" dirty="0" smtClean="0"/>
              <a:t>tudio</a:t>
            </a:r>
            <a:endParaRPr lang="es-CO" b="1" dirty="0"/>
          </a:p>
        </p:txBody>
      </p:sp>
      <p:pic>
        <p:nvPicPr>
          <p:cNvPr id="1034" name="Picture 10" descr="Visual Studio Code - YouTub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942" y="2272098"/>
            <a:ext cx="1992086" cy="199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/>
          <p:cNvSpPr txBox="1"/>
          <p:nvPr/>
        </p:nvSpPr>
        <p:spPr>
          <a:xfrm>
            <a:off x="4537754" y="4890591"/>
            <a:ext cx="175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/>
              <a:t>Git</a:t>
            </a:r>
            <a:endParaRPr lang="es-CO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1168756" y="5680022"/>
            <a:ext cx="961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Enlace del Repositorio recursos , </a:t>
            </a:r>
            <a:r>
              <a:rPr lang="es-MX" dirty="0"/>
              <a:t>códigos :  </a:t>
            </a:r>
            <a:r>
              <a:rPr lang="es-MX" dirty="0">
                <a:hlinkClick r:id="rId7"/>
              </a:rPr>
              <a:t>https://</a:t>
            </a:r>
            <a:r>
              <a:rPr lang="es-MX" dirty="0" smtClean="0">
                <a:hlinkClick r:id="rId7"/>
              </a:rPr>
              <a:t>github.com/sparban/busqueda-tabu</a:t>
            </a:r>
            <a:endParaRPr lang="es-MX" dirty="0" smtClean="0"/>
          </a:p>
          <a:p>
            <a:r>
              <a:rPr lang="es-MX" dirty="0" smtClean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832486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31"/>
            <a:ext cx="10969625" cy="1143000"/>
          </a:xfrm>
        </p:spPr>
        <p:txBody>
          <a:bodyPr/>
          <a:lstStyle/>
          <a:p>
            <a:r>
              <a:rPr lang="es-MX" sz="4000" dirty="0" smtClean="0">
                <a:solidFill>
                  <a:srgbClr val="8B0E0C"/>
                </a:solidFill>
                <a:latin typeface="Bahnschrift SemiBold" panose="020B0502040204020203" pitchFamily="34" charset="0"/>
              </a:rPr>
              <a:t>Funciones Objetivo</a:t>
            </a:r>
            <a:endParaRPr lang="es-CO" sz="40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8" y="1448032"/>
            <a:ext cx="8273143" cy="38163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000" dirty="0" smtClean="0">
                <a:latin typeface="Bahnschrift SemiLight" panose="020B0502040204020203" pitchFamily="34" charset="0"/>
              </a:rPr>
              <a:t> </a:t>
            </a:r>
            <a:endParaRPr lang="es-CO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348848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21" y="1742856"/>
            <a:ext cx="7952056" cy="3377783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3255835" y="5264332"/>
            <a:ext cx="383470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50" dirty="0">
                <a:ea typeface="Calibri" panose="020F0502020204030204" pitchFamily="34" charset="0"/>
              </a:rPr>
              <a:t>Figura 1: </a:t>
            </a:r>
            <a:r>
              <a:rPr lang="es-CO" sz="1050" dirty="0" smtClean="0">
                <a:ea typeface="Calibri" panose="020F0502020204030204" pitchFamily="34" charset="0"/>
              </a:rPr>
              <a:t>Tomado del curso metahuristicas – Dra. Martha Mendoza </a:t>
            </a:r>
            <a:endParaRPr lang="es-CO" sz="1050" dirty="0"/>
          </a:p>
        </p:txBody>
      </p:sp>
    </p:spTree>
    <p:extLst>
      <p:ext uri="{BB962C8B-B14F-4D97-AF65-F5344CB8AC3E}">
        <p14:creationId xmlns:p14="http://schemas.microsoft.com/office/powerpoint/2010/main" val="11938076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31"/>
            <a:ext cx="10969625" cy="1143000"/>
          </a:xfrm>
        </p:spPr>
        <p:txBody>
          <a:bodyPr/>
          <a:lstStyle/>
          <a:p>
            <a:r>
              <a:rPr lang="es-MX" sz="4000" dirty="0" smtClean="0">
                <a:solidFill>
                  <a:srgbClr val="8B0E0C"/>
                </a:solidFill>
                <a:latin typeface="Bahnschrift SemiBold" panose="020B0502040204020203" pitchFamily="34" charset="0"/>
              </a:rPr>
              <a:t>Funciones Objetivo</a:t>
            </a:r>
            <a:endParaRPr lang="es-CO" sz="40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8" y="1448032"/>
            <a:ext cx="8273143" cy="38163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000" dirty="0" smtClean="0">
                <a:latin typeface="Bahnschrift SemiLight" panose="020B0502040204020203" pitchFamily="34" charset="0"/>
              </a:rPr>
              <a:t> </a:t>
            </a:r>
            <a:endParaRPr lang="es-CO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348848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299" y="1789345"/>
            <a:ext cx="6933112" cy="3402698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3255835" y="5161547"/>
            <a:ext cx="383470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50" dirty="0">
                <a:ea typeface="Calibri" panose="020F0502020204030204" pitchFamily="34" charset="0"/>
              </a:rPr>
              <a:t>Figura 1: </a:t>
            </a:r>
            <a:r>
              <a:rPr lang="es-CO" sz="1050" dirty="0" smtClean="0">
                <a:ea typeface="Calibri" panose="020F0502020204030204" pitchFamily="34" charset="0"/>
              </a:rPr>
              <a:t>Tomado del curso metahuristicas – Dra. Martha Mendoza </a:t>
            </a:r>
            <a:endParaRPr lang="es-CO" sz="1050" dirty="0"/>
          </a:p>
        </p:txBody>
      </p:sp>
    </p:spTree>
    <p:extLst>
      <p:ext uri="{BB962C8B-B14F-4D97-AF65-F5344CB8AC3E}">
        <p14:creationId xmlns:p14="http://schemas.microsoft.com/office/powerpoint/2010/main" val="66030263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31"/>
            <a:ext cx="10969625" cy="1143000"/>
          </a:xfrm>
        </p:spPr>
        <p:txBody>
          <a:bodyPr/>
          <a:lstStyle/>
          <a:p>
            <a:r>
              <a:rPr lang="es-MX" sz="4000" dirty="0" smtClean="0">
                <a:solidFill>
                  <a:srgbClr val="8B0E0C"/>
                </a:solidFill>
                <a:latin typeface="Bahnschrift SemiBold" panose="020B0502040204020203" pitchFamily="34" charset="0"/>
              </a:rPr>
              <a:t>Funciones Objetivo</a:t>
            </a:r>
            <a:endParaRPr lang="es-CO" sz="40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8" y="1448032"/>
            <a:ext cx="8273143" cy="38163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000" dirty="0" smtClean="0">
                <a:latin typeface="Bahnschrift SemiLight" panose="020B0502040204020203" pitchFamily="34" charset="0"/>
              </a:rPr>
              <a:t> </a:t>
            </a:r>
            <a:endParaRPr lang="es-CO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348848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224" y="1589294"/>
            <a:ext cx="7677150" cy="3533775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3255835" y="5161547"/>
            <a:ext cx="383470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50" dirty="0">
                <a:ea typeface="Calibri" panose="020F0502020204030204" pitchFamily="34" charset="0"/>
              </a:rPr>
              <a:t>Figura 1: </a:t>
            </a:r>
            <a:r>
              <a:rPr lang="es-CO" sz="1050" dirty="0" smtClean="0">
                <a:ea typeface="Calibri" panose="020F0502020204030204" pitchFamily="34" charset="0"/>
              </a:rPr>
              <a:t>Tomado del curso metahuristicas – Dra. Martha Mendoza </a:t>
            </a:r>
            <a:endParaRPr lang="es-CO" sz="1050" dirty="0"/>
          </a:p>
        </p:txBody>
      </p:sp>
    </p:spTree>
    <p:extLst>
      <p:ext uri="{BB962C8B-B14F-4D97-AF65-F5344CB8AC3E}">
        <p14:creationId xmlns:p14="http://schemas.microsoft.com/office/powerpoint/2010/main" val="323327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31"/>
            <a:ext cx="10969625" cy="1143000"/>
          </a:xfrm>
        </p:spPr>
        <p:txBody>
          <a:bodyPr/>
          <a:lstStyle/>
          <a:p>
            <a:r>
              <a:rPr lang="es-MX" sz="4000" dirty="0" smtClean="0">
                <a:solidFill>
                  <a:srgbClr val="8B0E0C"/>
                </a:solidFill>
                <a:latin typeface="Bahnschrift SemiBold" panose="020B0502040204020203" pitchFamily="34" charset="0"/>
              </a:rPr>
              <a:t>Funciones Objetivo</a:t>
            </a:r>
            <a:endParaRPr lang="es-CO" sz="40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8" y="1448032"/>
            <a:ext cx="8273143" cy="38163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000" dirty="0" smtClean="0">
                <a:latin typeface="Bahnschrift SemiLight" panose="020B0502040204020203" pitchFamily="34" charset="0"/>
              </a:rPr>
              <a:t> </a:t>
            </a:r>
            <a:endParaRPr lang="es-CO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348848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65" y="1707644"/>
            <a:ext cx="7798906" cy="3382134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3255835" y="5161547"/>
            <a:ext cx="383470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50" dirty="0">
                <a:ea typeface="Calibri" panose="020F0502020204030204" pitchFamily="34" charset="0"/>
              </a:rPr>
              <a:t>Figura 1: </a:t>
            </a:r>
            <a:r>
              <a:rPr lang="es-CO" sz="1050" dirty="0" smtClean="0">
                <a:ea typeface="Calibri" panose="020F0502020204030204" pitchFamily="34" charset="0"/>
              </a:rPr>
              <a:t>Tomado del curso metahuristicas – Dra. Martha Mendoza </a:t>
            </a:r>
            <a:endParaRPr lang="es-CO" sz="1050" dirty="0"/>
          </a:p>
        </p:txBody>
      </p:sp>
    </p:spTree>
    <p:extLst>
      <p:ext uri="{BB962C8B-B14F-4D97-AF65-F5344CB8AC3E}">
        <p14:creationId xmlns:p14="http://schemas.microsoft.com/office/powerpoint/2010/main" val="12686686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31"/>
            <a:ext cx="10969625" cy="1143000"/>
          </a:xfrm>
        </p:spPr>
        <p:txBody>
          <a:bodyPr/>
          <a:lstStyle/>
          <a:p>
            <a:r>
              <a:rPr lang="es-MX" sz="2800" dirty="0" smtClean="0">
                <a:solidFill>
                  <a:srgbClr val="8B0E0C"/>
                </a:solidFill>
                <a:latin typeface="Bahnschrift SemiBold" panose="020B0502040204020203" pitchFamily="34" charset="0"/>
              </a:rPr>
              <a:t>Pseudocódigo Búsqueda Aleatoria</a:t>
            </a:r>
            <a:endParaRPr lang="es-CO" sz="28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8" y="1448032"/>
            <a:ext cx="8273143" cy="38163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000" dirty="0" smtClean="0">
                <a:latin typeface="Bahnschrift SemiLight" panose="020B0502040204020203" pitchFamily="34" charset="0"/>
              </a:rPr>
              <a:t> </a:t>
            </a:r>
            <a:endParaRPr lang="es-CO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348848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924" y="1790539"/>
            <a:ext cx="6920730" cy="2603021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3255835" y="4459614"/>
            <a:ext cx="348685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50" dirty="0">
                <a:ea typeface="Calibri" panose="020F0502020204030204" pitchFamily="34" charset="0"/>
              </a:rPr>
              <a:t>Figura 1: </a:t>
            </a:r>
            <a:r>
              <a:rPr lang="es-CO" sz="1050" dirty="0" smtClean="0">
                <a:ea typeface="Calibri" panose="020F0502020204030204" pitchFamily="34" charset="0"/>
              </a:rPr>
              <a:t>pseudocódigo  búsqueda aleatoria – Fuente Propia </a:t>
            </a:r>
            <a:endParaRPr lang="es-CO" sz="1050" dirty="0"/>
          </a:p>
        </p:txBody>
      </p:sp>
    </p:spTree>
    <p:extLst>
      <p:ext uri="{BB962C8B-B14F-4D97-AF65-F5344CB8AC3E}">
        <p14:creationId xmlns:p14="http://schemas.microsoft.com/office/powerpoint/2010/main" val="19197904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2 [Modo de compatibilidad]" id="{2C671D90-B7F4-4B5C-9B2F-716BB6E82465}" vid="{8CF7DCE3-51B1-4134-A491-3BE5723367B4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Presentación2</Template>
  <TotalTime>19790</TotalTime>
  <Words>559</Words>
  <Application>Microsoft Office PowerPoint</Application>
  <PresentationFormat>Personalizado</PresentationFormat>
  <Paragraphs>262</Paragraphs>
  <Slides>23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23</vt:i4>
      </vt:variant>
    </vt:vector>
  </HeadingPairs>
  <TitlesOfParts>
    <vt:vector size="32" baseType="lpstr">
      <vt:lpstr>Arial</vt:lpstr>
      <vt:lpstr>Arial MT</vt:lpstr>
      <vt:lpstr>Bahnschrift SemiBold</vt:lpstr>
      <vt:lpstr>Bahnschrift SemiLight</vt:lpstr>
      <vt:lpstr>Calibri</vt:lpstr>
      <vt:lpstr>Calibri Light</vt:lpstr>
      <vt:lpstr>Times New Roman</vt:lpstr>
      <vt:lpstr>Diseño personalizado</vt:lpstr>
      <vt:lpstr>Tema de Office</vt:lpstr>
      <vt:lpstr>Presentación de PowerPoint</vt:lpstr>
      <vt:lpstr>Presentación de PowerPoint</vt:lpstr>
      <vt:lpstr>AGENDA </vt:lpstr>
      <vt:lpstr>Herramientas </vt:lpstr>
      <vt:lpstr>Funciones Objetivo</vt:lpstr>
      <vt:lpstr>Funciones Objetivo</vt:lpstr>
      <vt:lpstr>Funciones Objetivo</vt:lpstr>
      <vt:lpstr>Funciones Objetivo</vt:lpstr>
      <vt:lpstr>Pseudocódigo Búsqueda Aleatoria</vt:lpstr>
      <vt:lpstr>Pseudocódigo Búsqueda Tabú</vt:lpstr>
      <vt:lpstr>Pseudocódigo Búsqueda Tabú Características Modificadas</vt:lpstr>
      <vt:lpstr>Presentación de PowerPoint</vt:lpstr>
      <vt:lpstr>Funciones Matemáticas</vt:lpstr>
      <vt:lpstr>Presentación de PowerPoint</vt:lpstr>
      <vt:lpstr>Eliminación de características Lista</vt:lpstr>
      <vt:lpstr>Presentación de PowerPoint</vt:lpstr>
      <vt:lpstr>Aplicar Tweck</vt:lpstr>
      <vt:lpstr>Presentación de PowerPoint</vt:lpstr>
      <vt:lpstr>Presentación de PowerPoint</vt:lpstr>
      <vt:lpstr>RESULTADOS</vt:lpstr>
      <vt:lpstr>GRAFICAS</vt:lpstr>
      <vt:lpstr>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unicauca</dc:creator>
  <cp:lastModifiedBy>German</cp:lastModifiedBy>
  <cp:revision>758</cp:revision>
  <dcterms:created xsi:type="dcterms:W3CDTF">2019-01-31T18:33:24Z</dcterms:created>
  <dcterms:modified xsi:type="dcterms:W3CDTF">2022-10-20T19:13:22Z</dcterms:modified>
</cp:coreProperties>
</file>